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notesSlides/notesSlide4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notesSlides/notesSlide5.xml" ContentType="application/vnd.openxmlformats-officedocument.presentationml.notesSlide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6.xml" ContentType="application/vnd.openxmlformats-officedocument.presentationml.notesSlide+xml"/>
  <Override PartName="/ppt/ink/ink9.xml" ContentType="application/inkml+xml"/>
  <Override PartName="/ppt/notesSlides/notesSlide7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notesSlides/notesSlide8.xml" ContentType="application/vnd.openxmlformats-officedocument.presentationml.notesSlide+xml"/>
  <Override PartName="/ppt/ink/ink12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87" r:id="rId20"/>
    <p:sldId id="288" r:id="rId21"/>
    <p:sldId id="277" r:id="rId22"/>
    <p:sldId id="283" r:id="rId23"/>
    <p:sldId id="284" r:id="rId24"/>
    <p:sldId id="285" r:id="rId25"/>
    <p:sldId id="286" r:id="rId26"/>
    <p:sldId id="280" r:id="rId27"/>
    <p:sldId id="281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5"/>
    <p:restoredTop sz="94697"/>
  </p:normalViewPr>
  <p:slideViewPr>
    <p:cSldViewPr snapToGrid="0" snapToObjects="1">
      <p:cViewPr varScale="1">
        <p:scale>
          <a:sx n="75" d="100"/>
          <a:sy n="75" d="100"/>
        </p:scale>
        <p:origin x="-1144" y="-1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29:52.53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13476 4604 0,'18'-18'31,"17"0"-15,-17 1-16,35-18 16,-36 17-16,19-17 15,52-18-15,-35 0 16,17 0-16,1 0 16,17-18-16,0 19 0,124-90 15,-89 72-15,89-71 16,0 17-1,-54 36 1,-105 53-16,0 0 0,-18 17 16,-17 0-16,0 1 15,-36 17-15,-35 0 16</inkml:trace>
  <inkml:trace contextRef="#ctx0" brushRef="#br0" timeOffset="478.8446">13794 4057 0,'-18'18'15,"0"17"1,18 0-16,-53 53 16,18-52-16,-53 69 15,35-34-15,-35 52 16,53-70-16,-18 18 16,35-53-1,53 17-15,1-35 16,87-18-16,-52 1 15,87-36 1,-87 35-16,52-17 16,-70 35-16,-17-18 15</inkml:trace>
  <inkml:trace contextRef="#ctx0" brushRef="#br0" timeOffset="13707.2141">21255 7479 0,'0'-18'31,"18"18"16,-1 0-31,1 0-16,-1 0 15,1 0-15,0 0 0,52 0 16,-34 0-16,34-17 16,-35 17-16,36-18 15,-53 18-15,34 0 16,-34 0-16,0 0 15</inkml:trace>
  <inkml:trace contextRef="#ctx0" brushRef="#br0" timeOffset="15945.0667">25735 7426 0,'-17'0'0,"-1"18"78,0-18-46,1 0-17,34 0 48,1 0-48,0 0 1,17 0-16,0 0 0,36 0 16,-18-18-16,35 0 15,-35 18-15,35-17 16,-71 17-1</inkml:trace>
  <inkml:trace contextRef="#ctx0" brushRef="#br0" timeOffset="19908.8795">24395 8378 0,'0'18'78,"0"17"-63,0-17-15,0 35 16,17-35-16,19 17 16,-19-35-16,18 35 15,-17-35-15,0 0 16,-1 0-16,1-17 15,0 17-15,-1-36 16,1 19-16,-18-19 16,18 19-1,-18-36-15,0 17 16,0 1-16,0 18 16,0-19-1,-18 19-15,18 34 31,18 36-15,-18-35-16,17 17 16,-17 0-16,18 54 15,-18-36-15,17-1 16,-17 1-16,0 0 0,18 18 16,-18 52-16,0-70 15,-35 35-15,35-35 16,-18-17-16,1-1 0,-19 0 15,19-17-15,-19-1 16,1-17-16,-18 0 16,18 0-1,-53-35-15,52 18 16,-34-1-16,35 0 16,-18 18-1,35 18-15</inkml:trace>
  <inkml:trace contextRef="#ctx0" brushRef="#br1" timeOffset="82790.4502">2434 13458 0,'0'-17'16,"-17"17"0,17-18-1,17 18 1,1 18 0,17-18-1,-17 0-15,52 0 16,-34 0-16,16-18 15,37 18-15,-36 0 16,35 0 0,-53 0-16,36 18 15,-36-18-15,0 0 16,-17 0-16,-1-18 16,-34 1-1,-1 17 1</inkml:trace>
  <inkml:trace contextRef="#ctx0" brushRef="#br1" timeOffset="83257.1718">2805 13212 0,'-18'17'15,"18"1"-15,0-1 16,0 1-16,35 0 16,1-18-16,34 17 15,-35 1-15,54 0 16,-72-1 0,54 19-16,-54-19 15,1 18-15,-18-17 16,0 0-1,-18-18-15,-35 17 16,18 1-16,0-18 16,0 18-16,-1-18 0,19 0 15,-1 0-15,0 17 16</inkml:trace>
  <inkml:trace contextRef="#ctx0" brushRef="#br1" timeOffset="84135.1984">3175 12788 0,'-18'0'15,"36"0"1,0 0 0,17 0-16,18 0 15,0 0-15,17 0 16,-17 18-16,18-1 15,-36-17-15,36 18 16,-54 0-16,19-18 16,-19 0-1,1 0-15,-18-18 16</inkml:trace>
  <inkml:trace contextRef="#ctx0" brushRef="#br1" timeOffset="84452.7954">3545 12629 0,'36'18'0,"17"0"16,-18-1-16,18 19 15,-18-19-15,0 19 16,-17-19-16,17 18 16,-35-17-16,0 17 15,0-17-15,0 0 0,-35 17 16,17-17-16,1-18 16,-36 17-16,35-17 15,1 0-15,-19 0 16,19 18-16,-1-18 0,0 0 15</inkml:trace>
  <inkml:trace contextRef="#ctx0" brushRef="#br1" timeOffset="85174.8465">4921 12136 0,'18'0'15,"35"0"1,-18 0-16,0 0 0,18 0 16,53-18-1,0 18-15,-53 0 16,35 0-16,-70 18 16,17-18-16,-17 17 0,-1 1 15</inkml:trace>
  <inkml:trace contextRef="#ctx0" brushRef="#br1" timeOffset="85514.0643">5239 11977 0,'53'0'16,"-18"17"-16,18-17 0,17 0 15,-17 18-15,18 17 16,-36-17 0,-17 0-16,17 17 0,-35 0 15,0 0-15,0-17 16,-35 0-1,17-1-15,-17 1 16,0 0-16,-18-1 16,35-17-16,-17 18 15,17 0-15,1-1 16,17 1-16</inkml:trace>
  <inkml:trace contextRef="#ctx0" brushRef="#br1" timeOffset="113444.268">2046 6138 0,'0'-17'0,"0"-1"16,-18 18 0,1 35-1,-1 1 1,1 17-16,-1-1 0,0 1 16,1 18-16,-1 52 15,18-52-15,18-18 0,17 35 16,35-17-1,-34-54-15,-1-17 16,18 0-16,18 0 16,-36-17-16,-18-1 0,1 0 15,-18 1-15,0-19 16,-35 19-16,0-1 0,-1 18 16,-70 18-1,71-18-15,0 17 0,0 1 16,52-18-1,1 0-15</inkml:trace>
  <inkml:trace contextRef="#ctx0" brushRef="#br1" timeOffset="113725.1972">2452 6156 0,'-18'35'16,"1"1"-16,17-1 15,-18 18-15,18-18 16,0 0-16,18-17 0,-1 35 16,1-53-16,17 17 15,36-17 1,17-35-16,-53 18 15,36-19-15,-54 19 16,1-1-16,0 0 16,-18 1-16</inkml:trace>
  <inkml:trace contextRef="#ctx0" brushRef="#br1" timeOffset="113892.2826">2699 6174 0,'0'105'16,"0"19"0,0-54-16,17 72 15,1-89-15,0 35 16,-1-53-16,-17 0 0,18-17 16</inkml:trace>
  <inkml:trace contextRef="#ctx0" brushRef="#br1" timeOffset="114911.2187">7638 10142 0,'-36'36'16,"1"17"0,17-18-16,1 18 15,17 35-15,0-35 16,0 0-16,35 35 16,18-17-1,-18-54-15,1 1 0,34-1 16,1-34-1,-54-1-15,1 1 0,0-36 16,-36 17 0,-17 1-16,-1 17 0,-34 1 15,-18 17 1,35 0-16,0 17 16,35-17-16</inkml:trace>
  <inkml:trace contextRef="#ctx0" brushRef="#br1" timeOffset="115188.567">8167 10195 0,'-35'18'16,"17"0"-16,0 17 15,1 53 1,17-53-16,17-17 0,54 0 16,-1-1-1,-34-17-15,-1 0 0,53 0 16,-35-35 0,-35 35-16,17-18 15,-35 1 1,-18 17-16</inkml:trace>
  <inkml:trace contextRef="#ctx0" brushRef="#br1" timeOffset="115361.0009">8396 10195 0,'-35'36'16,"35"-1"-16,-18 71 15,1-53-15,17 17 0,0-17 16,17 53-16,-17-53 16,18 0-16,-1-18 0,-17 0 15</inkml:trace>
  <inkml:trace contextRef="#ctx0" brushRef="#br1" timeOffset="124382.2272">3863 15064 0,'0'-18'15,"0"0"1,-18 18 15,1 36-15,-1-19-16,0 19 0,-17 34 15,17-35-15,1 54 16,-1-37-16,18 1 16,0-17-16,35 34 15,-17-52-15,35 17 16,-35-17-16,-1-18 16,19 0-16,-1 0 15,-18-18-15,1-17 16,-36 17-1,-17-17-15,0 17 16,-18 1 0,18-1-16,-1 18 15,19 0-15,17-18 16</inkml:trace>
  <inkml:trace contextRef="#ctx0" brushRef="#br1" timeOffset="124655.0692">4145 15064 0,'-17'35'15,"17"18"-15,0 0 16,0-36-16,17 19 15,1-19 1,35 19-16,-18-36 16,0 17-16,36-17 15,-54 0-15,36-17 16,-35-1-16,17 0 16,-17 18-16,-18-17 15</inkml:trace>
  <inkml:trace contextRef="#ctx0" brushRef="#br1" timeOffset="124809.9658">4374 15134 0,'0'106'16,"18"35"-16,-18 0 15,18-88-15,-18 0 16,17 35-16</inkml:trace>
  <inkml:trace contextRef="#ctx0" brushRef="#br1" timeOffset="125894.8858">7214 17868 0,'-17'0'16,"-1"0"-1,0 0 1,1 0-16,-1 18 15,0-1-15,-17 36 16,18-17-16,-1 70 16,18-54-16,0 1 15,0 71-15,18-71 16,52 17-16,-52-34 16,52-1-1,-34-35-15,-1 0 0,-17 0 0,-1 0 16,18-18-1,-17 1-15,-18-1 16,0-17-16,-18 17 16,-17 0-16,0 1 0,0-1 0,-36 0 15,18 18 1,18 0-16,17 0 16</inkml:trace>
  <inkml:trace contextRef="#ctx0" brushRef="#br1" timeOffset="126222.0617">7691 17886 0,'-18'0'16,"0"17"-1,18 36 1,-17-35-16,17 17 16,-18 18-16,18-35 15,0 0-15,18-1 16,-1 1-16,1-1 16,17-17-16,0 0 0,36 0 15,-18 0-15,-18-17 0,18 17 16,-18 0-16,-17 0 15,17-18 1,-35 36 0</inkml:trace>
  <inkml:trace contextRef="#ctx0" brushRef="#br1" timeOffset="126407.1691">7885 17903 0,'-18'36'16,"0"17"-1,36 105 1,17-16-16,1-19 16,-19-88-16,18 18 15</inkml:trace>
  <inkml:trace contextRef="#ctx0" brushRef="#br1" timeOffset="141699.3682">13018 13035 0,'0'106'16,"17"-53"-16,-17 17 0,35 54 16,-17-54-16,0 1 15,-1 53-15,-17-72 16,18 54-16,-18-53 16,0 53-1,-18-53-15,18 0 0,0 35 16,-17-53-16,17 1 15,0-1-15,0 0 0,17 36 16,-17 17 0,0-35-16,0 0 0,0 0 15,18 0-15,-18 52 16,0-52-16,18-17 0,-18 17 16,0-18-1,-18-18-15,18 36 16,0-35-16,0 17 0,-18 36 15,18-36-15,0 18 16,0 18 0,0-54-16,-17 18 0,17 1 15,0-19-15,0 1 16,0 0-16,0-1 0,0 19 16,0-19-16,17 19 15,1-1-15,-18-18 16,18 19-16,-18-19 15,0 1 1,0 0-16,0-1 16,-18 1-16,18 0 15,0 17 1,18 18 0,-1-53-16,-17-18 46</inkml:trace>
  <inkml:trace contextRef="#ctx0" brushRef="#br1" timeOffset="142026.9933">12947 15681 0,'18'71'16,"-1"17"-16,1-53 15,0 0-15,-1 1 0,1 16 16,-1-34-16,1 0 15,17 17-15,1-35 16,-1-18-16,0-35 16,0 18-16,1 0 15,-19 0-15,1-18 16,0-18-16,-1 36 16,-17 0-16,0-1 0</inkml:trace>
  <inkml:trace contextRef="#ctx0" brushRef="#br1" timeOffset="142538.9671">12771 13335 0,'-18'0'16,"36"-18"-1,-1-35-15,1 1 16,17-1-16,-17 0 0,17-53 16,-17 53-1,17 0-15,0-53 16,-17 71-16,0 0 0,-18-1 15,17 36 1,-17 18 0,0 0-16,18 35 15,35 35-15,-36-35 16,54 35-16,-36-53 16,-17 0-16,35 36 15,-18-36-15</inkml:trace>
  <inkml:trace contextRef="#ctx0" brushRef="#br0" timeOffset="187206.4968">15081 12365 0,'-17'0'0,"34"0"47,1 0-16,0 18-15,-1 17-16,18-18 15,1 36-15,-1-17 16,0-19-16,1 19 0,34 16 16,-35-34-16,54 17 15,-54-17 1,-17 0-16,34 17 16,-34-17-16,0-1 0,17-17 15,-35 18 1,-18-18-1,1-35 1</inkml:trace>
  <inkml:trace contextRef="#ctx0" brushRef="#br0" timeOffset="187506.4155">15610 12312 0,'0'-18'0,"-17"18"31,-1 36-15,-17-1-16,-18 71 15,18-53-15,-36 88 16,53-88-16,-34 70 16,34-70-16,0-18 15,1 1-15,34-36 16</inkml:trace>
  <inkml:trace contextRef="#ctx0" brushRef="#br0" timeOffset="188321.163">16157 12347 0,'-17'0'16,"34"0"0,19 0-1,-1 0-15,-18 0 0,19 0 16,52 0 0,-53 0-16,-17 0 0,52-17 15,-52 17-15,0 0 16,-1 0-16,1 0 15</inkml:trace>
  <inkml:trace contextRef="#ctx0" brushRef="#br0" timeOffset="188485.3563">16298 12524 0,'0'17'16,"18"-17"-1,0 0-15,-1 0 0,19 0 16,-1-17-16,0 17 0,18 0 16,-35 0-16,-1 0 15</inkml:trace>
  <inkml:trace contextRef="#ctx0" brushRef="#br0" timeOffset="194287.0321">5521 13899 0,'-18'0'110,"1"0"-95,-1 0 1,18-17-16,-18 17 15,-17 0-15,18 0 16,-19 0-16,-17 17 16,36-17-16,-36 36 15,17-19-15,-16 19 16,16-19-16,1 1 16,17 0-16,-17 34 15,17-34-15,-17 17 16,18-17-1,-1 35-15,18-35 16,0 17-16,0-17 16,18 17-16,-18 0 15,17-17-15,1 17 16,17-17-16,18 52 16,-18-52-16,1 17 0,69 18 15,1 0 1,-53-53-16,18 18 0,-18-1 15,70-17-15,-52 0 16,-18-17-16,17-1 0,-17 0 16,53-35-1,-71 18-15,0 17 0,-17 1 16,0-1-16,-1-17 16,-17 17-16,-17 1 15,-1-1-15,0 0 16,-17-35-16,35 36 15,-17-18-15,-1-1 0,-17-52 16,17 53-16,-17-36 16,-1 36-1,1 17-15,-18 1 0,36 17 16,-36 0 0,35 0-16,0 0 0,1 17 15</inkml:trace>
  <inkml:trace contextRef="#ctx0" brushRef="#br0" timeOffset="195421.2118">6809 13988 0,'0'-18'0,"-18"0"31,0 18-15,-17 0-1,17 0-15,-17 0 16,18 0-16,-36 18 15,17 0-15,-34-1 16,34 1-16,-34 17 16,35 0-16,-1 1 15,19-1-15,-19 18 16,19-18-16,17 18 16,0-35-1,17 35-15,1-18 16,53 36-16,-36-36 15,88 18-15,-70-36 16,88 36-16,-70-35 16,70 0-16,-70-18 15,34-18-15,-52 18 16,36-35 0,-54-1-16,18 1 15,-36 0-15,19 0 0,-19-36 16,1 18-16,-18-35 15,-18 35-15,-35-18 16,36 36-16,-71 0 16,52 17-16,-17 1 15,0-1-15,-52 0 16,52 1-16,17 17 0,1 0 16,0 0-16,0 17 15,35 1-15,-18-18 16</inkml:trace>
  <inkml:trace contextRef="#ctx0" brushRef="#br0" timeOffset="196409.8793">17092 10513 0,'-18'0'15,"36"0"1,17 0 0,-17 0-16,17 0 0,18 0 15,-18 0-15,54 0 16,-54 0-16,0 0 0,-17 0 16,0 0-16,-1 0 15</inkml:trace>
  <inkml:trace contextRef="#ctx0" brushRef="#br0" timeOffset="196844.3074">17092 10601 0,'18'0'15,"-1"18"-15,1-1 16,-18 19-16,18-19 16,-1 54-16,-17-36 15,18 0-15,-18 18 0,18 71 16,-18-54-16,17 107 16,-17-54-1,0 142-15,0-124 16,18 194-16,-18-159 15,17 195-15,-17-195 16,0 195 0,-17-160-16,-1 195 15,18-212-15,-17 176 16,17-193-16,35 123 16,-18-177-16,36 124 15,-35-141-15,35 106 16,-18-124-16,-17 0 15,0 0-15,17 0 0,0 18 16,-17-71-16,-1-17 16</inkml:trace>
  <inkml:trace contextRef="#ctx0" brushRef="#br0" timeOffset="197623.4465">17551 10777 0,'17'0'0,"1"-35"15,0 35-15,35-18 16,-18 36-16,0 0 16,18 35-16,-35-18 15,-1 0-15,1 0 0,0 1 16,-36 52-16,0-53 16,1 1-16,-1-1 0,0 0 15,-17 36 1,17-54-16,18 1 0,18 0 15,53-18 1,-36 0-16,35-18 16,-34 18-16,17 0 15,-36-18-15</inkml:trace>
  <inkml:trace contextRef="#ctx0" brushRef="#br0" timeOffset="197990.4986">18133 10813 0,'17'-18'16,"1"0"-16,53 1 15,-36-1 1,0 18-16,36-18 16,-54 1-16,1 17 0,0 0 15</inkml:trace>
  <inkml:trace contextRef="#ctx0" brushRef="#br0" timeOffset="198294.382">18203 10777 0,'0'36'15,"0"-19"-15,0 19 0,-17 16 16,17-16-16,0 17 16,0-18-16,17-17 15,36 17-15,-17-17 16,-1-1-16,35 36 15,-34-53-15,-1 35 16,-17 1 0,-18-19-16,-53 1 15,35-18-15,-35 18 0,-17-18 16,34 0-16,19 0 16,-19 0-1,36-18-15,0 0 0,18 1 16</inkml:trace>
  <inkml:trace contextRef="#ctx0" brushRef="#br0" timeOffset="198602.7077">18697 10760 0,'36'0'16,"-1"-18"-1,0 0-15,36-17 16,-36 35-16,18-17 15,-18 17 1,-53 0 0</inkml:trace>
  <inkml:trace contextRef="#ctx0" brushRef="#br0" timeOffset="198948.9203">18768 10760 0,'0'17'15,"0"1"1,17 0-16,-17-1 16,0 1-16,18 17 15,-18-17-15,18 17 16,-18-17-16,35 17 16,0-17-16,1 17 15,-19-17-15,18-1 16,-35 1-16,18 17 15,-18 0-15,-18 1 16,1-19-16,-1 19 16,1-36-16,-19 17 15,19-17 1,-19 0-16,19 0 16,-19 0-1,19 0-15,-1-17 0,18-1 16,18 18-1</inkml:trace>
  <inkml:trace contextRef="#ctx0" brushRef="#br0" timeOffset="199513.4361">17604 11836 0,'70'-36'0,"-35"19"16,36-1-16,-36 18 16,18 18-16,-35-1 15,-18 54-15,0-36 16,-35 53-1,-1-52-15,1 34 16,35-34-16,-18-1 16,36-18-16,17 1 15,1-18-15,34-18 16,-35 18-16,18-17 16</inkml:trace>
  <inkml:trace contextRef="#ctx0" brushRef="#br0" timeOffset="199864.2529">18274 11765 0,'18'-35'16,"-1"35"-16,1 0 15,-1 18 1,1-1-1,-18 18-15,0 1 16,18-19-16,-18 1 16,17 0-16,1 17 15,0-17-15,-1 17 16,1-18-16,0 1 16,-18 0-16,0 17 15,-18-17-15,18-1 16,-35 1-16,-18-18 15,17 18-15,19-18 16,-18 0-16,17 0 16,18-18-1</inkml:trace>
  <inkml:trace contextRef="#ctx0" brushRef="#br0" timeOffset="200119.3253">18838 11677 0,'-17'0'16,"17"35"-1,0 1-15,-18 52 16,18-35-16,18 0 0,-18-1 15,17-16-15,1 34 16,0-34-16,-18-19 16,17 18-16,-17-17 0,0 0 15,0-1-15</inkml:trace>
  <inkml:trace contextRef="#ctx0" brushRef="#br0" timeOffset="200682.7203">18221 12612 0,'18'0'31,"-1"0"-15,1 17-16</inkml:trace>
  <inkml:trace contextRef="#ctx0" brushRef="#br0" timeOffset="200815.9812">18292 12965 0,'0'17'16</inkml:trace>
  <inkml:trace contextRef="#ctx0" brushRef="#br0" timeOffset="200932.7744">18362 13141 0,'0'18'15,"18"-18"1</inkml:trace>
  <inkml:trace contextRef="#ctx0" brushRef="#br0" timeOffset="202170.4595">18292 13670 0,'17'18'47,"1"-1"-32,-18 1 1</inkml:trace>
  <inkml:trace contextRef="#ctx0" brushRef="#br0" timeOffset="202311.1391">18292 13899 0,'17'18'15,"-17"0"1</inkml:trace>
  <inkml:trace contextRef="#ctx0" brushRef="#br0" timeOffset="202439.4645">18327 14041 0,'-18'0'31</inkml:trace>
  <inkml:trace contextRef="#ctx0" brushRef="#br0" timeOffset="204306.8042">6914 13335 0,'0'-18'15,"-17"1"-15,-1 17 16,-17-18-16,17 18 16,1-18-16,-54 18 15,36 0-15,0 0 0,-18 0 16,17 18-16,-52 0 16,53 17-16,-18-17 15,18 17-15,17-17 0,0 52 16,1-52-1,34 35-15,1 17 0,0-34 16,17 16-16,0-16 0,71 34 16,-53-34-1,18-1-15,-19 0 0,19-17 16,70 17-16,-70-17 16,52-1-1,-70-17-15,-18 0 0,18 0 0,-35-17 16,17 17-16,-17 0 15,-1-18-15,1-17 16,-18 17-16,0-17 16,0 0-16,0-1 0,-18 1 0,-34-53 15,16 35-15,1 18 16,-53-36 0,35 36-16,0 17 0,-35 0 15,52 18-15,19 0 16,-1 0-16,1 0 0</inkml:trace>
  <inkml:trace contextRef="#ctx0" brushRef="#br0" timeOffset="205196.8135">8237 13370 0,'-17'0'31,"-1"-17"-31,18-1 16,-35 18-16,17 0 15,-17 0-15,-18 0 0,-35 18 16,17-18-1,18 35-15,-17-17 0,17-1 16,0 18-16,0 1 0,-18 34 16,54-17-16,17-17 15,0 52-15,35-53 16,0 0-16,89 18 16,-54-35-16,19-1 15,-19 1-15,36 0 0,88-1 16,-106-17-16,0 0 15,71-17-15,-88-19 16,-18 1-16,52-35 16,-69 17-16,-19 17 0,1-69 15,-36 69 1,1 1-16,-19-18 16,-34 18-16,17 0 0,-35 17 0,-71 0 15,71 18-15,0 0 16,17 18-16,-35 35 15,71-36-15</inkml:trace>
  <inkml:trace contextRef="#ctx0" brushRef="#br0" timeOffset="206737.1045">17568 14623 0,'0'-18'15,"18"18"16,53-18-15,-36 18-16,35 18 16,-34-18-16,17 35 15,-36 1-15,-17-19 16,0 1-16,-17 35 0,-1-36 16,0 19-16,-17-19 15,17 1-15,1 0 0,-1-18 16,18 17-16,18-17 15,17 0-15,18-17 16,-18 17-16,36-36 16,-36 36-16</inkml:trace>
  <inkml:trace contextRef="#ctx0" brushRef="#br0" timeOffset="207110.8053">18150 14552 0,'36'-18'16,"17"-17"-16,-36 35 15,19-17 1,-19 17-16,-34 17 31,-36 18-31,35 1 16,-17-19-16,-1 36 15,19-35-15,17 0 0,-18-18 16,18 17-16,18 18 16,-1-35-16,36 36 15,-35-36-15,17 17 16,18 1-16,-35 0 16,-1-1-16,1 1 15,-18 0-15,-18-1 0,1-17 16,-18 18-16,17-18 15,-35 0 1,35 18-16,1-18 0,-1 0 16,18-18-1</inkml:trace>
  <inkml:trace contextRef="#ctx0" brushRef="#br0" timeOffset="207504.0246">18644 14499 0,'18'-17'15,"17"17"1,1-18 0,-19 0-1,-17 36-15,-17-18 16,-1 18-16,0-18 15,-17 17-15,17 1 0,-17-1 0,17 19 16,1-19-16,17 1 16,-18 0-16,18-1 0,18 1 15,17 17-15,0-17 16,-17-1-16,17-17 16,-17 18-16,0 0 0,17-1 15,-53-17 16,-35 0-31,36 0 16,-19 0-16,-17 18 16,18 0-16,17 17 15,1-35-15,17 18 16</inkml:trace>
  <inkml:trace contextRef="#ctx0" brushRef="#br0" timeOffset="208071.0861">17762 15240 0,'-17'18'0,"17"52"16,0-35-16,17 54 16,-17-36-16,18 17 15,0-52 1,17-1-16,0-17 15,-17 0-15</inkml:trace>
  <inkml:trace contextRef="#ctx0" brushRef="#br0" timeOffset="208405.7739">18098 15222 0,'35'-35'15,"-18"35"-15,19 0 16,-19 0-16,1 0 0,0 18 16,-18-1-16,17 1 0,-17 0 15,0 52-15,0-52 16,0 17-16,0 0 16,0-17-16,18 0 15,0-1 1,17-17-1,-35 18-15,0 0 16,0-1-16,-35 36 16,-1-35-1,19-1-15,-36 19 16,35-19-16,0 1 0,36-18 16,0-18-1</inkml:trace>
  <inkml:trace contextRef="#ctx0" brushRef="#br0" timeOffset="208618.7782">18609 15222 0,'-35'36'15,"-1"-19"-15,19 36 16,17-18-16,17-17 15,36 17-15,-17-17 16,-1 0-16,18-18 0,-18 0 16,0 0-16,36 0 15,-36 0-15</inkml:trace>
  <inkml:trace contextRef="#ctx0" brushRef="#br0" timeOffset="208762.2048">18785 15275 0,'0'53'16,"-17"18"-1,17-18-15,17 35 0,1-53 16,0 53-16</inkml:trace>
  <inkml:trace contextRef="#ctx0" brushRef="#br0" timeOffset="208996.9669">18380 16069 0,'17'0'31,"-17"18"-31</inkml:trace>
  <inkml:trace contextRef="#ctx0" brushRef="#br0" timeOffset="209111.6632">18397 16351 0,'0'18'0,"0"0"0</inkml:trace>
  <inkml:trace contextRef="#ctx0" brushRef="#br0" timeOffset="209249.2483">18468 16616 0,'0'35'16,"0"0"-16,18-35 15,-18 18 1</inkml:trace>
  <inkml:trace contextRef="#ctx0" brushRef="#br0" timeOffset="209346.4945">18503 16810 0,'18'35'0,"-1"0"16,-17-17 0</inkml:trace>
  <inkml:trace contextRef="#ctx0" brushRef="#br0" timeOffset="209956.994">17533 15998 0,'-18'18'15,"18"35"1,0 18 0,0-1-16,0 89 15,0 53-15,0-89 16,-35 142-16,35-124 15,-17-18-15,-1 18 0,18 0 16,-18 124-16,18-124 16,-17-35-16,17 0 15,0 0-15,17 70 16,-17-105-16,0-1 0,18-17 16,0 0-16,34 0 15,-16-35-15,87-1 16,-52-17-16,-1-17 0,-17-1 15,18 0-15,-18 1 16,-18-1-16</inkml:trace>
  <inkml:trace contextRef="#ctx0" brushRef="#br0" timeOffset="211464.6923">19103 10636 0,'-18'-17'15,"36"17"17,0 0-17,17-18-15,0 18 0,0-18 16,18 18-16,18-17 16,-53 17-16,17 0 15,0 17 1,-17 1-16,-18 0 15,0-1-15,0 1 16,0 17-16,0 0 16,0 1-16,17 17 0,-17 0 15,0 52-15,0-34 16,0 70 0,0-53-16,-17 71 15,17-88-15,-18 87 16,18-69-16,-18 87 15,18-88-15,0 106 16,0-88-16,18 88 16,-18-88-16,18 105 15,-1-87-15,19 88 16,-19-89-16,19 124 16,-36-141-16,35 141 15,-35-141-15,0 141 16,-18-124-1,1 142-15,-19-18 16,36-106-16,-17-35 16,17 17-16,0 0 0,-18 124 15,18-141 1,0 18-16,18 70 0,-18-106 16,17 106-1,-17-106-15,0 89 16,0-89-16,0 71 15,0-89-15,0 89 16,0-89-16,0 54 16,0-54-16,0 54 15,0-54-15,18 54 16,-18-71-16,35 53 16,-17-71-16,-18 0 15,35 53 1,-17-52-16,-1 17 0,-17 35 15,0-53-15,0 18 16,0 18-16,-17-36 16,-1 0-16,18-17 15,-18 17-15,18-17 16,0-1 0,0 1-16,18 0 15,0-1-15,-18 1 16,17-18-1,-17 17-15,0 1 16,-17-18 31,-1 0-47,0 18 16,-17-18-16,-53 35 15,35-17-15,-17 17 16,17-17-16,-18 17 0,-35-17 15,53-18-15,0-18 16,36 0 0</inkml:trace>
  <inkml:trace contextRef="#ctx0" brushRef="#br0" timeOffset="217116.8744">8308 12700 0,'-35'-18'0,"35"1"15,-36 17 1,19-18-16,-1 18 0,-35 0 15,18 0-15,0 18 0,-18-1 16,17 1-16,-87 17 16,88 1-16,-18-1 15,-35 0-15,52 0 16,-17 36-16,53-36 16,0 53-16,18-52 15,53 52 1,-19-35-16,90 0 15,-54-36-15,88 19 16,-88-19-16,89-17 16,-89-17-16,53-19 15,-70 19-15,17-54 16,-53 36-16,0-53 16,-35 52-16,-17-69 15,-19 69-15,-69-70 16,16 71-16,-69-18 15,69 36-15,-69-19 16,105 36-16,35-17 16,-17 17-1</inkml:trace>
  <inkml:trace contextRef="#ctx0" brushRef="#br0" timeOffset="217736.5716">9525 12629 0,'-18'-17'0,"-17"-18"16,0 17-16,-53 0 15,35 18 1,0 0-16,0 18 16,-71 17-16,71-17 0,1 17 15,-1 0-15,-36 54 16,72-37-16,-1 19 0,18-18 15,0 0-15,71 53 16,-18-71-16,17 18 16,71 0-16,-52-53 15,69 17 1,-70-34-16,-17-18 0,0 17 0,34-70 16,-52 52-1,-17-16-15,17-19 16,-53 18-16,-18-35 15,-17 53-15,-54-54 16,36 54-16,-52 0 16,52 17-16,-35 18 15</inkml:trace>
  <inkml:trace contextRef="#ctx0" brushRef="#br1" timeOffset="245681.8853">21643 11307 0,'18'-18'0,"-36"18"47,0 35-31,1 0-16,17 1 15,-36 70-15,19-36 16,-1 89-16,18-89 16,0 19-16,35-19 0,-17 1 15,53 17-15,-36-53 16,0 0-16,0-17 15,1-18-15,34 0 16,-34-18-16,-1 1 0,-18-18 16,1-1-16,-18 19 15,-18-54-15,-17 36 0,18 17 16,-36 1-16,-36-19 16,54 36-16,0 0 15,17 0-15,1 18 0,17 0 16</inkml:trace>
  <inkml:trace contextRef="#ctx0" brushRef="#br1" timeOffset="246062.7584">22260 11412 0,'18'0'15,"-18"-17"-15,-18 17 16,1 17-16,-1 19 15,18-19 1,0 19-16,0-1 0,0 0 16,0-17-16,35 35 15,-17-36-15,52 19 16,-34-19-16,34-17 16,-34 0-16,34 0 15,-52-17-15,17 17 16</inkml:trace>
  <inkml:trace contextRef="#ctx0" brushRef="#br1" timeOffset="246261.5499">22560 11430 0,'0'53'0,"-17"0"15,-1 35-15,18-35 16,-18 18-16,18-1 0,-17 1 16,17 34-1,0-52-15,0 18 16,17-53-16,-17-1 16</inkml:trace>
  <inkml:trace contextRef="#ctx0" brushRef="#br1" timeOffset="246605.9726">22913 11730 0,'0'18'16,"53"-1"0,-18 1-16,0-1 15,36 19 1,-18-19-16,-18 1 0,0-18 15,-17 18-15,17-1 16,-17-17-16,0 18 0,-18 0 16</inkml:trace>
  <inkml:trace contextRef="#ctx0" brushRef="#br1" timeOffset="246817.6358">23213 11642 0,'-35'70'16,"17"-17"0,-17 35-16,-18 1 15,35-37-15,18-34 0,-18 17 16,1 18-1</inkml:trace>
  <inkml:trace contextRef="#ctx0" brushRef="#br1" timeOffset="247516.6964">23795 11395 0,'0'-18'16,"-18"18"-1,1 18 1,-1-1-16,-35 89 16,18-35-16,17 17 0,0-17 15,1-1-15,17 1 16,17-18-16,1-1 0,53 19 16,-36-53-16,18-1 15,17-17-15,-17 0 16,0-35-16,-35 17 15,-18-35 1,0 18-16,-71 0 16,36 17-16,-53 1 15,53 17-15,-36 0 16,53 0-16,1 17 16</inkml:trace>
  <inkml:trace contextRef="#ctx0" brushRef="#br1" timeOffset="247796.245">24306 11465 0,'-17'0'15,"-36"36"-15,35-19 16,1 18-1,17 1-15,35 17 16,-18-36-16,19 19 16,-1-19-16,18 1 15,-18-18-15,18 0 16,-18 0-16,1-18 16,-19 18-16,1-35 15,-18 17-15</inkml:trace>
  <inkml:trace contextRef="#ctx0" brushRef="#br1" timeOffset="247991.1535">24518 11501 0,'0'70'16,"-18"36"-16,18 0 15,0 0 1,0-53-16,0 35 16,18-35-1,-18-36-15,0 1 0</inkml:trace>
  <inkml:trace contextRef="#ctx0" brushRef="#br1" timeOffset="248602.2483">25030 11659 0,'17'18'31,"36"0"-15,-18-1-1,1 1-15,34 17 16,-52 0-16,17-17 0,0 0 15,1-1-15,-1 19 16,-35-19-16,18-17 16,-18 18-16</inkml:trace>
  <inkml:trace contextRef="#ctx0" brushRef="#br1" timeOffset="248791.1857">25277 11659 0,'-53'71'15,"0"-1"-15,0 19 16,35-54-16,1 35 16,34-34-1,-17-19-15,18 1 0</inkml:trace>
  <inkml:trace contextRef="#ctx0" brushRef="#br1" timeOffset="249215.3275">25665 11395 0,'53'-18'16,"-1"-17"-1,1 35 1,-17 0-16,-19 0 0,1 35 16,-18 18-1,0-18 1,-18 18-16,18-35 0,0 35 15,18 0 1,0-36-16,-1 19 16,36 17-1,-18-36-15,-17 1 0,0 35 16,-18-18 0,-18-17-16,-35 17 15,-35 0-15,0-35 16,17 0-1,36 0-15,17 0 16</inkml:trace>
  <inkml:trace contextRef="#ctx0" brushRef="#br1" timeOffset="252483.6501">10336 12047 0,'0'-17'31,"-17"17"-15,-1-18-16,-17 18 15,17-18 1,1 18-16,-54-17 0,36 17 16,-53-18-1,52 1-15,-17 17 0,0 0 16,-17 0-16,17 0 0,0 0 15,-70 0-15,52 0 16,-52 17-16,52 1 16,0-18-16,-70 17 15,53 1-15,18 0 16,-89-1-16,71 1 16,-71 17-16,0-17 15,89 0-15,-1-18 16,0 17-16,-70 18 15,71-17-15,-1 0 16,-17-1-16,17 1 0,1 0 16,-1-1-16,1 1 0,-1 0 15,1-1-15,-1 1 0,18 17 16,-88 0 0,71-17-16,-72 35 15,90-35-15,-90 17 16,90-17-16,-90 17 15,89-18-15,-88 1 16,88 17-16,-88 1 16,71-19-16,-71 36 15,70-35-15,-52 17 16,52-17-16,-52 17 16,70-35-16,-71 35 15,54-17-15,-54 35 16,54-35-16,-54 52 15,71-35 1,-70 54-16,70-54 16,-53 53-16,53-53 15,-53 53-15,53-35 16,-88 53-16,71-53 16,-71 88-1,70-70-15,-88 88 16,89-71-16,-71 71 15,70-89-15,-52 89 16,52-89-16,-52 71 16,70-70-16,-36 70 15,37-70-15,-19 70 16,36-88-16,-18 88 16,35-71-16,1 72 15,17-72-15,0 71 16,17-70-1,1 52-15,-1-70 16,1 0-16,-18 0 0,18 18 16,17 34-1,-35-34-15,35 52 0,-17-52 16,0-18-16,34 88 16,1-18-1,-17-52-15,-19 0 0,19-19 16,34 54-16,-17-35 15,-18-18-15,1 0 16,17 0-16,-18 0 0,71 52 16,-53-34-16,70 35 15,-70-53-15,88 35 16,-88-35-16,88 35 16,-70-53-16,87 36 15,-87-36-15,-1 0 16,19-17-16,-19 0 15,107 35-15,-107-36 16,107 18-16,-107-17 16,89 17-1,-89-17-15,89 17 0,-88-35 16,70 36 0,-53-19-16,53 1 15,-70-1-15,70 1 16,-71-18-16,71 35 15,-70-17-15,53 0 16,-54-18-16,71 17 16,-53-17-16,53 0 15,-52 0-15,69 0 16,-87 0-16,88 0 16,-71 0-16,71 0 15,-71 0-15,88 0 16,-88 0-16,89-17 15,-89 17 1,106-18-16,-106 0 16,124 1-16,-124-1 15,106-17 1,-88 17-16,88-17 16,-106 17-16,106 1 15,-88-1-15,88 0 16,-88 1-16,106-36 15,-89 35-15,89-35 16,-89 18-16,107-36 16,-107 54-16,106-71 15,-105 52-15,123-70 16,-124 54-16,124-72 16,-123 71-16,105-88 15,-123 71-15,88-72 16,-88 89-1,-18-17-15,88-71 16,-35-18 0,-70 71-16,52-89 0,-70 89 15,0-18-15,18-88 16,-36 106-16,0 0 16,18-106-16,-53 88 15,18 0-15,-18-88 16,0 88-16,0 1 15,-18 16-15,1-16 0,-1-107 16,-17 106-16,-1-123 16,1 123-16,0 0 15,-36-88-15,1-18 16,17 124-16,0 0 16,0 0-16,-71-89 15,54 89-15,17 18 16,-18-18-16,19 17 0,-90-88 15,72 89-15,-1-1 16,-87-52-16,87 52 16,-17 1-16,-89-36 15,72 53-15,16 0 16,-122-35-16,123 35 16,-18 17-16,-106-34 15,106 52-15,-105-52 16,105 34-16,-88 1 15,70 18-15,-87-1 16,105 18-16,-88 35 16,88-17-16,18-1 15</inkml:trace>
  <inkml:trace contextRef="#ctx0" brushRef="#br1" timeOffset="254474.5322">26670 11677 0,'0'-18'15,"18"18"-15,17 0 16,0 0-1,0-17-15,36 17 16,-36 17-16,1-17 0,17 18 16</inkml:trace>
  <inkml:trace contextRef="#ctx0" brushRef="#br1" timeOffset="254608.2198">26688 11889 0,'88'0'16,"-35"17"-16,35-17 16,-35 0-16,-18 0 15</inkml:trace>
  <inkml:trace contextRef="#ctx0" brushRef="#br1" timeOffset="255921.8819">27711 11448 0,'-18'0'16,"18"-18"-16,0 36 31,18 17-15,-18 18-16,17 35 15,-17-35-15,18 53 16,0-53-16,-1 0 16,-17-18-16,18-17 15</inkml:trace>
  <inkml:trace contextRef="#ctx0" brushRef="#br1" timeOffset="256721.9747">28169 11501 0,'18'-18'31,"0"18"-15,-1 0-16,36-18 15,-18 18-15,1 0 0,34 0 16,-34 18-1,-19 0-15,18 34 16,-35-16-16,-17 52 16,-1-53-16,-17 36 15,0-54-15,-18 54 16,17-53-16,1 17 16,53-17-1,17-18 1,0 0-16,1 0 0,34 0 15,-35 0-15,1 17 16,-19-17-16</inkml:trace>
  <inkml:trace contextRef="#ctx0" brushRef="#br1" timeOffset="257255.1259">28698 11430 0,'18'-18'16,"17"18"-1,-17 0-15,53 0 16,-36 0-16,18 18 0,17 17 16,-34 1-16,-19-19 15,1 18-15,-18 18 16,0-17-16,-53 34 16,18-34-16,-36 16 15,54-34-15,-36 17 16,53-17-16,0 0 15,17-18-15,1 17 16,17-17-16,53 0 16,-52 0-16,-1 0 15,0 0-15,-17 18 0,35-18 16</inkml:trace>
  <inkml:trace contextRef="#ctx0" brushRef="#br1" timeOffset="257823.8662">29598 11518 0,'-18'-17'16,"1"-1"-1,-18 0-15,17 18 16,-35 0-16,18 0 16,17 36-1,18-19-15,0 18 16,35 18-1,-17-17-15,35 17 16,-35-18-16,34 35 16,-34-52-16,17 35 15,-35-35-15,0 17 16,-17-17-16,-19-1 16,1 1-16,-18-18 15,36 0-15,-19-35 16,19 17-16,17-17 15,0 17-15,17-17 16,19-1 0,34-16-16,-35 34 15,18-35-15,-35 18 16,0 17-16,-1-35 16,-17 35-16,-17 1 0,-19-18 15,1 17 1,17 18-16,-34-18 15,34 18-15</inkml:trace>
  <inkml:trace contextRef="#ctx0" brushRef="#br1" timeOffset="258268.361">29951 11412 0,'-53'0'16,"18"18"-16,35 35 15,35 0 1,0-18-16,18 36 16,-18-36-16,36 36 15,-53-36 1,-1 18-16,-17-18 15,-17-17-15,-1-1 16,-17 1-16,17-18 0,-53 18 16,54-18-16,-18-18 15,-1 18-15,1-35 16,35 17-16,18 0 16,35-35-1,-18 36-15,53-36 16,-35 18-16,0-1 0,-18 1 15,0-18-15,18-17 16,-53 34-16,0 1 16,-17 17-16,-19 18 15,-34-17-15,17 17 16,-18 35-16,18-35 16</inkml:trace>
  <inkml:trace contextRef="#ctx0" brushRef="#br0" timeOffset="274662.9963">22560 13423 0,'18'0'94,"-18"18"-94,0-1 15,0 1-15,0 70 16,0-52-16,-18 17 0,18-1 15,0 19-15,-17 35 16,17-71-16,-18 53 16,0-52-16,18-1 15,-17 0-15,17-17 16,-18-1-16,18-34 31,18-36-15,-18 18-16,17-54 15,-17 36-15,18-35 16,0 53-16,-1-18 16,1 18-16,-1-18 15,1 18-15,0 17 16,-18 0-16,17 1 0,1-1 16,0 0-16,17 1 15,-17 17-15,-1 0 16,1 0-16,17 0 15,-17 17-15,-1-17 16,1 18 0,-18 0-16,18-18 15,-18 35-15,0-17 16,0 35 0,0-36-16,0 54 0,0-36 15,0 0-15,-18 1 16,18 16-16,0-16 0,-18 34 15,18-17 1,0-35-16,0 17 0,18-35 16,0 35-1,-1-35-15,1 0 0,17 0 16,-17 0-16,17-17 16,-17-1-16</inkml:trace>
  <inkml:trace contextRef="#ctx0" brushRef="#br0" timeOffset="275135.2937">23142 13935 0,'18'0'32,"0"17"-32,-1 1 15,18 17 1,1 1-16,17-1 15,17 18 1,-52-36-16,-1 1 0,36 17 16,-53-17-16,18-18 15,-18 18-15,18-18 16</inkml:trace>
  <inkml:trace contextRef="#ctx0" brushRef="#br0" timeOffset="275313.916">23424 13899 0,'-35'53'16,"0"0"-16,-18 35 15,18-52-15,-1 52 16,19-35-16,-18-18 15</inkml:trace>
  <inkml:trace contextRef="#ctx0" brushRef="#br0" timeOffset="275830.1722">24077 13670 0,'18'18'16,"35"-1"-1,-18-17-15,0 0 16,36 0-1,-54 0-15,19 0 0,-19 0 0,1 0 16</inkml:trace>
  <inkml:trace contextRef="#ctx0" brushRef="#br0" timeOffset="275963.1835">24165 13899 0,'36'18'16,"34"-18"-1,-17 0-15,-18 0 0,1 0 16,-1-18-16</inkml:trace>
  <inkml:trace contextRef="#ctx0" brushRef="#br0" timeOffset="276469.915">24906 13458 0,'0'18'16,"0"53"-16,0-36 15,0 88 1,18 19-16,-18-90 15,17 54-15,1-70 16,-18-1-16,35-18 16</inkml:trace>
  <inkml:trace contextRef="#ctx0" brushRef="#br0" timeOffset="276758.9182">25188 13511 0,'89'18'15,"-1"0"1,0 70 0,-70-18-1,-18-17-15,-18 0 0,0 0 16,-17 0-16,17-18 0,1-17 15,-1 0 1,18-1-16,18-17 16,35 0-16,-18-17 15,18-1-15,-18 0 16,-17 1-16</inkml:trace>
  <inkml:trace contextRef="#ctx0" brushRef="#br0" timeOffset="277036.8878">25647 13564 0,'35'-17'16,"18"17"0,18 17-1,-18 19-15,-36-19 16,-17 54-16,0-36 15,-35 36-15,17-36 16,1-17-16,-1 34 16,18-34-16,0 0 15,35-1 1,1 1-16,34-18 16,-35 0-16,36 0 15,-53 0-15</inkml:trace>
  <inkml:trace contextRef="#ctx0" brushRef="#br0" timeOffset="277509.9658">26317 13511 0,'-53'-17'16,"0"17"0,36 17-16,-19 19 0,36 34 15,36 1 1,17-1 0,-18-34-16,36 34 15,-54-52-15,36 52 16,-35-52-16,-18 35 15,0-35-15,-18-1 16,-17-17-16,-18 0 16,18-17-16,-18-1 15,17-17-15,36-1 16,0 19-16,36-36 16,-19 18-16,54-36 15,-36 36 1,0-1-16,18-16 15,-35 34-15,-18-17 0,0-1 16,-18 19 0,1-1-16,-54 0 0,36 18 15,-18 0 1,35 18-16,18 0 16</inkml:trace>
  <inkml:trace contextRef="#ctx0" brushRef="#br0" timeOffset="277916.3229">26705 13458 0,'-17'0'0,"-1"0"16,0 18-16,18 17 15,18-17-15,0 17 16,17 1-16,0-1 0,0 0 15,18 53-15,-17-52 16,-19 17-16,1 17 16,0-35-16,-18 1 0,-18 17 15,0-36 1,1-17-16,-19 18 16,19-18-16,-19-18 15,36 1-15,-17-36 16,34 35-16,36-35 15,-17 18-15,52-36 16,-53 36-16,18-53 16,-35 53-16,-18-18 15,0 35-15,-71 0 16,18 1-16,0 17 16,-53 0-1,54 17-15,-1-17 0</inkml:trace>
  <inkml:trace contextRef="#ctx0" brushRef="#br0" timeOffset="284283.5197">20920 13423 0,'17'53'0,"-17"-18"16,0 54-16,0-36 15,-17 70-15,-1-52 16,0-19-16,1 19 16,17-36-16,-18 1 15,18-54 1,0-53 0,0 18-1,18-35 1,-1 18-16,1 17 15,-18 18-15,35-1 0,18-17 16,-17 36-16,-19-19 16,18 19-16,-17 17 15,0 0-15,-1 0 16,-17 17-16,18 1 16,-36 53-16,18-36 15,-17 0-15,-19 71 16,36-71-16,-35 71 15,35-71-15,0 18 16,0-17-16,0-19 16,18 1-16,17-1 15,-17 1-15,17-18 16,-17 0-16,-1 0 0,19 0 16,-19-18-1</inkml:trace>
  <inkml:trace contextRef="#ctx0" brushRef="#br0" timeOffset="284555.737">21484 13688 0,'18'0'15,"17"0"1,0 0-16,18 0 16,-17 0-16,16 0 15,-34 17-15,0-17 16</inkml:trace>
  <inkml:trace contextRef="#ctx0" brushRef="#br0" timeOffset="284695.0941">21555 13899 0,'70'0'15,"1"0"-15,-36 0 16,-17 0-16,17 18 15</inkml:trace>
  <inkml:trace contextRef="#ctx0" brushRef="#br0" timeOffset="311700.1774">22701 15734 0,'-17'-18'16,"-1"18"-16,0-17 16,36 34 15,0-17-16,-1 18-15,1 0 16,35 34-16,-36-16 0,36 17 16,-17 0-16,69 52 15,-52-34-15,18-18 16,-18-18-16,0 18 0,35 18 16,-53-54-16,18 19 15,-35-19-15,-1-17 16,-34-17-1,-1-19 1</inkml:trace>
  <inkml:trace contextRef="#ctx0" brushRef="#br0" timeOffset="312028.3093">23195 15752 0,'-35'17'16,"-36"54"-16,18-36 0,-35 88 16,53-52-1,0 0-15,-36 52 16,36-70-16,0 35 16,17-53-16,18-17 15</inkml:trace>
  <inkml:trace contextRef="#ctx0" brushRef="#br0" timeOffset="315893.0734">24236 16122 0,'17'0'16,"19"0"0,-1 0-16,53-18 15,-35 18-15,71-17 16,-36 17-16,88 17 16,-70-17-16,123 18 15,-105 0-15,140-1 16,-140-17-16,140 18 15,-140-18-15,52 0 16,-87 0 0,69-35-1,-122 17 1,-19 18-16,-34-18 0,-1 1 16</inkml:trace>
  <inkml:trace contextRef="#ctx0" brushRef="#br0" timeOffset="316187.215">26335 15963 0,'0'0'0,"18"0"15,34 18 1,-34-1-16,35 19 0,0-1 15,-35-17 1,17-1-16,-18 19 0,1-19 16,-18 1-16,0 17 15,-18-17 1,-52 17-16,35-17 16,-54-1-1,54 1-15,-18 0 16,36-18-16,-1 17 15</inkml:trace>
  <inkml:trace contextRef="#ctx0" brushRef="#br0" timeOffset="317211.7248">27270 15928 0,'0'-35'16,"0"17"-16,0 0 15,0 36 17,0 35-17,-18 0-15,18 53 16,0-71 0,18 18-16,35 17 15,-18-52-15,53 17 16,-35-35-16,-18 0 15,18-17-15,0-19 0,35-16 16,-70-1-16,35-36 16,-35 54-16,-18-53 15,0 53-15,-36-1 16,19 19-16,-19 34 16,19 1-16,-19 35 15,36 0-15,0 53 16,36-53-1,-19 0-15,54 70 16,-1 0-16,-52-52 16,17 17-16,-35-35 15,-17-18-15,-36 36 16,0-53-16,0-1 16,-70 19-16,52-36 15,0 0-15,-70 17 16,88-34-16,0 17 0,-35-18 15,53 0 1,0 1-16,17 17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11:18.65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20990 4445 0,'0'-35'16,"-17"17"-16,-1 0 15,-17-17-15,17 18 16,-17-1-16,17 18 16,-52 0-16,-1 18 15,36 17-15,-18 18 16,18-18-1,17 0-15,0 36 16,18-18-16,36 35 16,-19-53-16,54 18 15,-36-35-15,36-1 16,-36 1-16,-17-18 16,34-18-16,-34 1 15,0 17-15,-1-35 16,-17-1-16,0 19 0,0-54 15,-17 36-15,-1-53 16,0 52 0,1-34-16,17 52 15,-18-17-15,36 52 32,-1 36-17,1-35-15,35 53 16,-18-36-16,18 18 15,-35-36-15,17 36 16,-17-35-16,-1-18 0,1 35 16,0-17-1,-1-18-15</inkml:trace>
  <inkml:trace contextRef="#ctx0" brushRef="#br0" timeOffset="321.3584">21484 4374 0,'18'0'31,"17"0"-15,0 0-16,18 0 16,-17 0-16,-1-17 15,-18 17-15,1 17 16,-18 1-16,-18 0 15</inkml:trace>
  <inkml:trace contextRef="#ctx0" brushRef="#br0" timeOffset="487.4096">21519 4586 0,'18'18'16,"17"-18"-16,18-18 15,-17 18-15,-19 0 16,18-18-16,-17 18 0,0 0 16</inkml:trace>
  <inkml:trace contextRef="#ctx0" brushRef="#br0" timeOffset="889.2599">21890 4128 0,'53'-18'16,"-18"18"-16,36-18 15,17 36 1,-53 0-16,0 17 16,-17 0-16,-18 36 15,0-36-15,-35 53 16,17-53-16,-35 18 16,36-17-16,-1-1 15,0-18-15,18 19 16,0-19-16,36 19 15,-19-36 1,18 17-16,1-17 0,34 18 16,-52-18-16,17 0 15,-17 0-15,-18 18 16</inkml:trace>
  <inkml:trace contextRef="#ctx0" brushRef="#br0" timeOffset="3613.7392">26476 3951 0,'0'-18'0,"0"1"15,-18-1-15,18 1 16,-17-1-16,-1 18 15,0-18-15,1 18 16,-1 0-16,-17 53 16,17-18-16,18 54 15,0-36-15,18 52 16,17-52-16,18 36 16,-35-54-16,17 18 15,-17-36 1,17 1-16,-35 0 15,-18-1 1,-35-17-16,18 0 16,-35-17-16</inkml:trace>
  <inkml:trace contextRef="#ctx0" brushRef="#br0" timeOffset="3719.6996">26211 4427 0,'18'-17'15,"53"17"-15,-18-18 16,35 0-1,-53 18-15,18-17 0,-18 17 16,0-18-16,-17 18 16</inkml:trace>
  <inkml:trace contextRef="#ctx0" brushRef="#br0" timeOffset="4030.4577">26776 3845 0,'-18'0'15,"1"0"1,17 53-16,0-18 15,17 54-15,18 52 16,-17-53 0,17 0-1,-17-53-15,0-17 16,-1 17-16,1-17 0,0-18 0,17 0 16</inkml:trace>
  <inkml:trace contextRef="#ctx0" brushRef="#br0" timeOffset="4363.6636">27111 4233 0,'-35'-17'15,"17"-1"1,-17 0 0,35 36-16,-35 35 15,35-35-15,17 35 16,18-18-16,1 0 15,-1-35-15,18 18 16,-35-36-16,-1 18 16,1-18-16,-18 1 15,-18-18 1,1 17-16,-1 0 0,0 1 16,18 34-1,18 19 1,0-19-16,17 1 15,0-1-15,-17 1 16,35 0 0,-18-18-16,-17 0 15</inkml:trace>
  <inkml:trace contextRef="#ctx0" brushRef="#br0" timeOffset="4603.7329">27287 3757 0,'36'35'16,"17"18"0,-18-17-16,0 16 0,36 107 15,-36-18 1,-35-88-16,0 35 15,0-35-15,-35 0 16,35-35 0,-18-18-16</inkml:trace>
  <inkml:trace contextRef="#ctx0" brushRef="#br0" timeOffset="4887.7346">27834 4128 0,'53'0'0,"0"-18"16,18 0 0,-19 1-1,-34 17 1</inkml:trace>
  <inkml:trace contextRef="#ctx0" brushRef="#br0" timeOffset="5014.7341">27887 4269 0,'53'0'16,"-18"0"-16,-17 0 15,17 0-15,18 0 16,-35-18-16</inkml:trace>
  <inkml:trace contextRef="#ctx0" brushRef="#br0" timeOffset="5332.0261">28416 3898 0,'0'18'15,"0"17"1,-17-17-16,17 17 15,17 0-15,-17-17 0,18 0 16,0-1-16,17 19 16,0-36-16,-17 17 0,17-17 15,0 0-15,18 0 16,-18 0-16,18-17 16,-35-1-16,0 18 15,-18-18-15,-18 18 47</inkml:trace>
  <inkml:trace contextRef="#ctx0" brushRef="#br0" timeOffset="5558.9596">28593 4004 0,'17'71'15,"-17"-18"-15,36 17 16,-36-35-16,17 18 0,1 18 16,-18-36-16,17 0 15,-17-17-15,0 17 16,-17-17-16</inkml:trace>
  <inkml:trace contextRef="#ctx0" brushRef="#br0" timeOffset="7383.3501">20920 5627 0,'-18'-35'0,"0"17"15,-17 0-15,0 1 16,0 17-16,-1 0 16,-34 17-16,17 19 15,18-1-15,17 0 16,0 36-16,18-36 15,18-17-15,70 52 16,-17-70 0,-18 0-16,17-35 15,-35 17-15,-17 1 16,0-19-16,-18 19 16,-18-36-16,0 53 15,-17-18 1,18 18-16,-1 0 15,18 18-15,18 35 16,-1-18-16,36 35 16,-35-52-16,52 17 15,-34-35-15,-1 18 0,-18-18 16</inkml:trace>
  <inkml:trace contextRef="#ctx0" brushRef="#br0" timeOffset="7761.8609">21361 5539 0,'17'0'16,"36"0"0,-17 0-16,-19 0 0,36 0 15,-35 0-15,-1 0 16</inkml:trace>
  <inkml:trace contextRef="#ctx0" brushRef="#br0" timeOffset="7897.8551">21396 5733 0,'18'17'16,"17"-17"-16,35 0 15,19-17 1,-36-1-16,-36 0 16</inkml:trace>
  <inkml:trace contextRef="#ctx0" brushRef="#br0" timeOffset="8379.715">21908 5380 0,'-18'0'16,"36"-18"-1,-1 18-15,71 18 16,-35 0 0,-35-1-16,17 1 15,-17 17 1,-18 18-16,-18-35 0,-35 35 16,36-18-16,-36 18 15,53-36 1,-18 1-16,18 17 15,18-17-15,35 0 16,-18-18-16,18 0 16,-18 0-16,18 0 15,-35 0-15,-1 0 16</inkml:trace>
  <inkml:trace contextRef="#ctx0" brushRef="#br0" timeOffset="8624.899">22454 5627 0,'18'0'16,"0"0"0,-18-18-16,17 18 15,1 0-15</inkml:trace>
  <inkml:trace contextRef="#ctx0" brushRef="#br0" timeOffset="8996.5958">22807 5503 0,'-18'0'0,"1"18"16,-1 0-1,18-1-15,0 1 0,-17 35 16,34-18-16,18 18 16,1-53-16,17 18 15,-36-18-15,54 0 16,-54 0-16,36-53 16,-35 35-16,0-35 15,-18 36-15,-18-36 16,0 35-16,-35-17 15,36 35-15,-1-18 16,-17 18-16,17 0 16,1 18-16,17-1 15</inkml:trace>
  <inkml:trace contextRef="#ctx0" brushRef="#br0" timeOffset="9352.8835">23266 5556 0,'-18'-17'16,"18"34"-16,0 1 15,0 0-15,0-1 0,0 36 16,18-35-1,-1-1-15,19 19 16,17-36-16,-36 0 16,1 0-16,17 0 15,-17-18-15,-1 0 0,1-35 16,-18 36 0,0-1-16,0 1 15,-18-1-15,-17 0 0,17 1 0,-52-1 16,35 0-16,17 18 15,18 18-15,-18-18 16,18 18-16,18-18 0,0 17 0,-1-17 16</inkml:trace>
  <inkml:trace contextRef="#ctx0" brushRef="#br0" timeOffset="9648.3272">23795 5362 0,'0'18'16,"18"17"-1,-18-17-15,17 17 16,1 36 0,-1-36-16,-17 18 0,18-18 15,-18 0-15,18 54 16,-18-72-16,17 18 0,-17-17 16</inkml:trace>
  <inkml:trace contextRef="#ctx0" brushRef="#br0" timeOffset="12054.1947">26229 5327 0,'0'-18'15,"0"1"-15,0-1 16,0 0-16,-35 1 16,35-1-16,-36 0 15,19 18 1,-36 18-16,35 0 15,-17 17 1,35 0-16,0 54 0,18-54 16,17 53-1,-17-53-15,34 36 16,-34-54-16,0 19 16,-18-19-16,-18 1 15,-35-36 1</inkml:trace>
  <inkml:trace contextRef="#ctx0" brushRef="#br0" timeOffset="12167.5484">25912 5627 0,'35'0'15,"18"-18"1,53-17-16,-71 35 16,18-18-16,-18 1 0,36 17 15</inkml:trace>
  <inkml:trace contextRef="#ctx0" brushRef="#br0" timeOffset="12451.5328">26476 5168 0,'-18'35'0,"1"18"15,17 36 1,17-1 0,1 0-16,0-35 15,17 17-15,18-17 16,-18-35-16,-17 0 15,17-18-15</inkml:trace>
  <inkml:trace contextRef="#ctx0" brushRef="#br0" timeOffset="12795.7881">26793 5486 0,'-35'0'0,"18"0"15,-1 0-15,0 17 16,18 1-16,-17 0 0,17 35 16,17-36-16,-17 1 0,18-1 15,35 1-15,-36 0 16,19-18-16,-19-18 0,1 0 16,-18 1-1,0-18 1,-18 17-16,18 0 15,0 36 1,36-18 0,-19 18-1,1-18-15,35 17 16,-35 1-16,-1-18 0,18 0 16,-35 17-16,18-17 15</inkml:trace>
  <inkml:trace contextRef="#ctx0" brushRef="#br0" timeOffset="13022.0442">27023 5098 0,'53'53'16,"0"35"-1,-18-53-15,18 71 16,-18 0 0,-17-36-16,-18 54 15,-18-71-15,18 35 16,-18-53-16,1 18 16</inkml:trace>
  <inkml:trace contextRef="#ctx0" brushRef="#br0" timeOffset="16025.8267">27552 5450 0,'0'-17'62,"-18"17"17,18-18 14,18 1-77,0-1 0,-1-17-1,1 17-15,0 0 16,-18 1-16,17 17 0,1 0 47,-18 17-32,17 1 1,-17 0-16,18-18 16,-18 17-16,18 1 15,-18 0-15,17-1 16,1-17 15,-18-17-31,18 17 16,-1-18-1,-17 0-15,18 1 0,0-1 16,-18 0-16</inkml:trace>
  <inkml:trace contextRef="#ctx0" brushRef="#br0" timeOffset="16382.1135">27570 5627 0,'17'0'31,"1"-18"-16,0 1-15,-1-1 16,1 18 0,-1-18-16,1 36 31,-18 0-31,18-1 16,-1 1-16,1-1 15,17-17-15,-17 0 16,0 0-16,-1 0 0,1-17 15,-18-1-15,0-17 16,0 17 0,0 1-1,0-1-15</inkml:trace>
  <inkml:trace contextRef="#ctx0" brushRef="#br0" timeOffset="16743.4307">28258 5203 0,'-18'-17'16,"0"17"0,1 17-16,-1 19 15,18-19-15,0 36 16,0-35 0,0 0-16,35 17 15,1-17-15,16-18 16,-16 0-16,17-18 15,-18 18-15,0-18 16,-35 1-16,18 17 16,-36 0-16</inkml:trace>
  <inkml:trace contextRef="#ctx0" brushRef="#br0" timeOffset="16933.6936">28381 5256 0,'0'71'15,"0"-36"-15,0 53 16,0-52-16,0-1 0,18 0 16,-18 1-16,17-19 0,1 36 15,0-35 1</inkml:trace>
  <inkml:trace contextRef="#ctx0" brushRef="#br0" timeOffset="17127.5485">28681 5433 0,'17'0'47,"-17"17"-32,0-34-15</inkml:trace>
  <inkml:trace contextRef="#ctx0" brushRef="#br0" timeOffset="17701.2279">29034 5309 0,'0'-17'16,"-18"17"-1,0 0 1,-17 35-16,35 0 16,-18-17-16,18 35 15,18-18-15,0-17 0,17 17 16,-17-17-16,17-18 15,18 0 1,-18-18-16,18-17 16,-18-18-16,-35 35 15,18-17-15,-18 17 16,-18-17-16,-17 0 16,17 17-16,-17 0 15,0 18-15,17 0 16,18 18-1</inkml:trace>
  <inkml:trace contextRef="#ctx0" brushRef="#br0" timeOffset="18111.7611">29475 5292 0,'-18'0'0,"0"35"15,18-17-15,0 17 16,18 18-1,-18-18-15,35 0 16,-17-17-16,35 17 16,-36-35-16,19 0 15,-19 0-15,1-17 0,17-1 16,-17-17-16,0 17 16,-18-17-16,0 0 15,0-1-15,-18 19 0,0-1 16,1 0-16,-1 1 15,-17-1-15,17 18 16,18 18 0</inkml:trace>
  <inkml:trace contextRef="#ctx0" brushRef="#br0" timeOffset="18406.8265">29951 5186 0,'17'-18'0,"-34"36"15,17 17 1,0 18 0,0-35-16,17 17 15,19 0 1,17-35-1,-36 0-15,54 0 16,-36 0-16,0-17 16,1 17-16,17-18 0,-36 18 15,19-18 1,-36 1-16,-18 17 16</inkml:trace>
  <inkml:trace contextRef="#ctx0" brushRef="#br0" timeOffset="18606.9258">30163 5239 0,'17'70'0,"1"-17"16,-1 18-1,1-36-15,0-17 0,-1 35 16,1-36 0,-18 1-16,0 0 0</inkml:trace>
  <inkml:trace contextRef="#ctx0" brushRef="#br0" timeOffset="22048.8269">28716 6227 0,'-18'-18'15,"18"36"-15,-35-1 16,35 1-16,-35 17 15,35-17-15,0 52 16,0-52-16,18 52 16,-18-34-16,17-1 15,1-17-15,-1 17 0,36 0 16,-35-17 0,0 0-16,-1-18 15,19-18-15</inkml:trace>
  <inkml:trace contextRef="#ctx0" brushRef="#br0" timeOffset="22639.1266">29087 6315 0,'0'17'62,"-18"1"-46,18 0-16,-18-1 16,1 1-16,17 0 15,0-1-15,17 1 16,1-1-16,35-17 15,-36 0-15,19 0 16,-19 0-16,19 0 0,17-17 16,-36 17-16,1 0 15,-1-18-15,1 18 16,-18-17-16</inkml:trace>
  <inkml:trace contextRef="#ctx0" brushRef="#br0" timeOffset="22855.4776">29298 6315 0,'0'53'15,"0"-36"-15,0 19 0,18 52 16,-18-53-1,17 0-15,19 18 16,-19-35-16,1 0 0,17-1 16</inkml:trace>
  <inkml:trace contextRef="#ctx0" brushRef="#br0" timeOffset="23084.5484">29686 6491 0,'18'0'16,"-18"18"15</inkml:trace>
  <inkml:trace contextRef="#ctx0" brushRef="#br0" timeOffset="24930.9499">30004 6350 0,'0'-18'16,"-18"18"0,0 0-16,1 18 15,-18 35 1,35-35-16,0-1 16,0 18-16,17-17 0,18 17 15,-17-17 1,0-18-16,35 18 15,-18-36-15,-17 18 0,-1 0 16,1-35-16,-18 17 16,0-17-16,0 17 15,-18 1-15,1-1 16,-36-17-16,17 17 16,19 18-16,-1 0 15,18 35-15</inkml:trace>
  <inkml:trace contextRef="#ctx0" brushRef="#br0" timeOffset="25298.0164">30357 6385 0,'-18'0'15,"18"18"1,-18 0-16,18-1 0,-17 1 16,17-1-16,0 54 15,17-53-15,1-1 0,0 1 16,17 0-16,18-18 15,-18 0-15,-17 0 16,17-18-16,-17 0 0,-18-17 16,0 17-16,0-17 15,-36 0-15,1 0 16,0 17-16,-18 0 16,18 18-16,17 0 0,-17 18 15</inkml:trace>
  <inkml:trace contextRef="#ctx0" brushRef="#br0" timeOffset="25792.3952">30833 6297 0,'-18'18'32,"1"-18"-32,17 17 0,-18 1 15,18 0-15,-18-1 0,18 1 16,0 0-16,18-1 15,0-17 1,17 18-16,-18-18 16,19 0-16,-19 0 15,1-18-15,0 18 16,-1 0-16,-34 0 31</inkml:trace>
  <inkml:trace contextRef="#ctx0" brushRef="#br0" timeOffset="25987.8857">30939 6332 0,'0'36'16,"17"17"-16,-17-1 15,18 1 1,0-17-16,-1-19 16,-17 1-1</inkml:trace>
  <inkml:trace contextRef="#ctx0" brushRef="#br0" timeOffset="26843.1875">31415 6368 0,'-18'-18'16,"1"18"-1,-1 0 1,-17 18-16,17-1 16,0 1-1,18 0-15,0 17 0,0-18 16,0 1-16,18 0 0,0-1 15,17 19-15,-17-19 16,35-17-16,-36 18 16,18-36-16,-17 18 15,0-35 1,-18 17-16,0-17 16,-18 17-16,0-17 15,1 18-15,-18-1 16,17 0-16,0 18 0,18-17 15,-17 17-15</inkml:trace>
  <inkml:trace contextRef="#ctx0" brushRef="#br0" timeOffset="27159.7087">31697 6403 0,'-18'0'16,"1"35"-1,-1 0 1,18 1-16,35-1 16,1 0-16,-1 1 15,0-36-15,18 0 16,-35-18-16,-1 0 15,1 1-15,0-19 16,-18 1-16,-18 0 16,0 17-16,-17-17 15,18 17-15,-36 18 16,35 0-16,0 0 16,1 0-16</inkml:trace>
  <inkml:trace contextRef="#ctx0" brushRef="#br0" timeOffset="27705.328">32050 6421 0,'0'17'31,"-18"1"-31,18 17 16,0-17-16,18 17 15,-18-17-15,35 17 16,-17-17-16,-1-1 16,-17 1-16,18-18 15,-18-18 16,-18 18-15,18-17-16,-17 17 16,34 0-1,1-18 1,0 18 0,-18-18-1,0 1 1,17 17 31,1 0-16,-36 0 0</inkml:trace>
  <inkml:trace contextRef="#ctx0" brushRef="#br0" timeOffset="28377.9595">32015 6315 0,'17'0'15,"-17"35"1,18-35-16,-18 18 16,18 17-16,-18-17 15,17 17-15,1 18 16,-1-36-16,-17 19 0,18 17 15,-18-18 1,0 0-16,18-17 16,-18-1-16,-18-17 15,18-17 1,0-1-16,0-17 16,0 17-16,-18 1 15,18-19-15,-17 19 16,-1-19-16,18 19 0,-17-19 15,-1 19 1,18-1 0,0 1-16,18 34 47,-1 18-32,-17-17 1,0 0-16,18 35 0,-1-36 15,1 19 1,-18-19-16,0 1 16,0 0-16,-18-18 15</inkml:trace>
  <inkml:trace contextRef="#ctx0" brushRef="#br0" timeOffset="28683.2346">32156 6297 0,'0'-18'16,"17"18"-16,19 18 15,-1-18-15,-17 18 0,52 17 16,-52 0-16,17 18 16,-17-18-16,17 36 15,-35-36-15,0 36 16,0-36-16,-35 18 16,35-35-1,-36 17-15,19-35 16</inkml:trace>
  <inkml:trace contextRef="#ctx0" brushRef="#br0" timeOffset="95846.2882">9613 14728 0,'0'-17'32,"0"34"46,0 1-63,18 0-15,-18 17 16,0 36-16,0-18 16,17 17-1,-17-35-15,0 36 16,18-36-16,-18-17 0,0 35 15,0-36 1,18-17-16</inkml:trace>
  <inkml:trace contextRef="#ctx0" brushRef="#br0" timeOffset="97041.1951">9490 15487 0,'0'0'0,"-18"0"16,18-18 15,18 18-15,-1 18-1,1-18-15,17 18 16,1-1-16,-1 19 16,-18-19-1,1 18 1,-18-17-16,0 0 0,0 17 16,-18-17-1,1-1-15,-1 1 0,18 0 0,-17-1 16,-19 1-1,19-1-15,-1 1 16,18 0-16,35-18 16,-17 17-1,17-17-15,-17 0 0,-1 0 0,19 0 16,-19 18-16,1-18 16,0 0-16,-1 0 0</inkml:trace>
  <inkml:trace contextRef="#ctx0" brushRef="#br0" timeOffset="98093.2394">9648 14711 0,'0'-18'0,"0"1"31,0-1-15,-17 0-1,17 1 1</inkml:trace>
  <inkml:trace contextRef="#ctx0" brushRef="#br0" timeOffset="98238.2707">9648 14305 0,'0'-35'0,"-17"0"16,17-18 0,0 35-16,0-17 15</inkml:trace>
  <inkml:trace contextRef="#ctx0" brushRef="#br0" timeOffset="98388.2509">9666 13705 0,'-18'-52'16,"18"34"-16,0-17 0,0-36 15,0 18 1,0 18-16</inkml:trace>
  <inkml:trace contextRef="#ctx0" brushRef="#br0" timeOffset="98540.1766">9631 12894 0,'0'-71'16,"0"19"-16,0 34 16,0-35-16,0 35 15</inkml:trace>
  <inkml:trace contextRef="#ctx0" brushRef="#br0" timeOffset="98710.4865">9631 12206 0,'0'-35'16,"0"0"-1,0 17 1</inkml:trace>
  <inkml:trace contextRef="#ctx0" brushRef="#br0" timeOffset="99009.7078">9613 11183 0,'0'-18'16,"0"-34"-16,0 34 15,0-17-15,0 17 16,0 0-16,0 1 16,0-1-1,-17 0 1</inkml:trace>
  <inkml:trace contextRef="#ctx0" brushRef="#br0" timeOffset="99717.0553">9525 10971 0,'-18'0'0,"1"0"16,-1 18-1,0-18 1,1 0-16,-1 18 15,1-18-15,-1 0 16,0 0-16</inkml:trace>
  <inkml:trace contextRef="#ctx0" brushRef="#br0" timeOffset="99851.1593">8996 11024 0,'-53'0'15,"18"18"-15,-54 0 16,54-18 0</inkml:trace>
  <inkml:trace contextRef="#ctx0" brushRef="#br0" timeOffset="100018.3697">8220 10918 0,'-18'0'0,"0"-17"0,-17 17 16,18 0 0</inkml:trace>
  <inkml:trace contextRef="#ctx0" brushRef="#br0" timeOffset="100087.7576">8079 10901 0,'-36'0'0,"72"0"15,-89 0-15,17 0 0,-34 17 16,35-17-16,-36 0 15,36 0-15,-1 0 16</inkml:trace>
  <inkml:trace contextRef="#ctx0" brushRef="#br0" timeOffset="100262.7775">7285 10848 0,'-18'0'0,"18"-18"15,0 1-15,-17 17 16,-1 0-16,-17 0 16,17 0-16,-17 17 15,-1 1-15,-16 0 16</inkml:trace>
  <inkml:trace contextRef="#ctx0" brushRef="#br0" timeOffset="100473.4783">6579 10918 0,'-17'0'15,"-19"-17"1,1 17-16,17-18 16,1 18-16,-36 0 15,-18 0-15,54 18 16,-71-18-1,52 17-15,1-17 0,-53 0 16,53 0-16,-1 0 16</inkml:trace>
  <inkml:trace contextRef="#ctx0" brushRef="#br0" timeOffset="100701.8273">4798 10954 0,'-18'-18'15,"18"0"1</inkml:trace>
  <inkml:trace contextRef="#ctx0" brushRef="#br0" timeOffset="100902.6854">4604 11007 0,'-18'0'15,"0"0"-15,1 0 16,-1 0 0,-17 0-16,17 0 15,1 0-15,-1 17 0,0-17 16,-17 18 0,17 0-16,1-18 0</inkml:trace>
  <inkml:trace contextRef="#ctx0" brushRef="#br0" timeOffset="101001.5869">4092 11113 0,'-17'0'0</inkml:trace>
  <inkml:trace contextRef="#ctx0" brushRef="#br0" timeOffset="101157.0631">3951 11165 0,'0'0'0,"-18"0"0,1-17 15,-1 17 1,1-18-16,-1 18 16,0 18-16</inkml:trace>
  <inkml:trace contextRef="#ctx0" brushRef="#br0" timeOffset="101290.9921">3722 11254 0,'0'-18'16,"0"0"-16</inkml:trace>
  <inkml:trace contextRef="#ctx0" brushRef="#br0" timeOffset="102807.9636">3069 10813 0,'18'-18'15,"-18"0"-15,0 36 32,-18-18-32,1 18 15,17 17-15,-18 0 16,0 0-16,1 1 0,-19 52 15,36-35-15,0 0 16,0-36-16,36 19 16,-19-36-16,36 17 15,-18-17-15,36 0 16,-36-17-16,18-1 16,-35 18-1,-1 0-15</inkml:trace>
  <inkml:trace contextRef="#ctx0" brushRef="#br0" timeOffset="102986.7021">3228 11060 0,'-18'70'15,"18"36"-15,-17 0 16,17-53-16,0 53 16,0-71-1</inkml:trace>
  <inkml:trace contextRef="#ctx0" brushRef="#br0" timeOffset="112046.027">3316 11624 0,'-18'0'15,"18"35"1,0 18 0,0-17-16,0 69 15,0-52-15,18 18 16,-18 17-16,18 0 0,-1 124 16,-17-89-16,0 1 15,18 123 1,0-124-16,-18 1 0,17-18 0,1 88 15,-18-106 1,0 0-16,18 0 0,-18-17 16,17 70-16,-17-88 15,36 17-15,-36-34 16,17-1-16,1 0 16,-18-17-1</inkml:trace>
  <inkml:trace contextRef="#ctx0" brushRef="#br0" timeOffset="112546.7808">3457 13917 0,'0'18'15,"-17"17"-15,17 36 16,0-36-16,17 18 15,-17 53 1,18-53-16,-18 70 16,0-70-16,0 17 15,0 1-15,0 0 0,-18 52 16,18-70-16,0 18 16,0-54-16,18-17 15,0 0-15</inkml:trace>
  <inkml:trace contextRef="#ctx0" brushRef="#br0" timeOffset="112784.7656">3228 14799 0,'18'71'15,"-1"-54"-15,18 36 16,-17-35-16,0-1 16,17-17-16,-17 0 0,17 0 15,0-35-15,-17 18 16,0-54-16,-1 18 16,-17 18-16</inkml:trace>
  <inkml:trace contextRef="#ctx0" brushRef="#br0" timeOffset="113230.3883">3087 11942 0,'-18'0'16,"1"0"-1,17 17 1,-18-17-16,36-17 16,-1 17-16,1-36 0,-1 1 0,1 0 15,17-1-15,18-69 16,-35 69-16,0-17 16,-1-17-16,1 52 15,-18 1-15,17 34 16,-17 1-16,36 70 15,17 0 1,-18-52-16,0-1 16,18-18-16,-18-17 0</inkml:trace>
  <inkml:trace contextRef="#ctx0" brushRef="#br0" timeOffset="114381.8476">4110 15505 0,'18'17'16,"17"-17"-1,0 0 1,0 0-16,18 0 0,71 0 16,-54 0-16,18 0 15,107-17-15,-90-1 16,19 18-16,140-18 15,-140 18-15,-1 0 0,142 18 16,-124 0 0,141-1-16,-123 1 15,123 0-15,-141-18 16,106 0 0,-123-18-16,70 0 0,-106 1 15,88-1 1,-87 18-16,69-35 15,-87 35-15,70-18 16,-70 18-16,-19 0 0,1 0 16,-17 0-16,-1 0 15,0 0-15,0 0 0,18 0 16,-17 0-16,17 0 16,-36 0-16,54 0 15,-54 0-15,54 0 16,-53 0-16,35 0 15,-18 0-15,0 0 16,-17 0-16,17 0 16</inkml:trace>
  <inkml:trace contextRef="#ctx0" brushRef="#br0" timeOffset="114699.6038">8573 15117 0,'17'17'16,"1"1"-16,35-1 15,-36 1-15,19 0 0,34 17 16,-35-17-16,18 35 15,-35-18 1,0-18-16,-1 1 0,1 17 16,-18-17-16,18-18 0,-18 18 15,0-1 1,-36-17-16,19 0 16,-19 18-1,19-18-15,-19 18 16,19-18-16,-18 17 15,17-17-15</inkml:trace>
  <inkml:trace contextRef="#ctx0" brushRef="#br0" timeOffset="115250.3167">4357 15240 0,'0'-18'15,"-71"18"1,36 18-16,-71 53 16,53-36-1,0 0-15,-35 36 16,53-36-16,-18 36 15,53-36-15,0-18 0,0 1 16,35 17-16,0-17 0,1 17 16,17-17-16,17 0 0,-17 17 15,18-18 1</inkml:trace>
  <inkml:trace contextRef="#ctx0" brushRef="#br0" timeOffset="120005.9205">10354 14781 0,'0'-17'15,"-18"17"1,18-18 15,0 36 32,0-1-48,0 19-15,0-19 16,0 36 0,0-17-16,0-19 0,0 18 0,18 36 15,-18-53-15,0-1 16,18 1-16,-18 0 15,0-1-15,17-17 16,-17 18-16,0-1 31</inkml:trace>
  <inkml:trace contextRef="#ctx0" brushRef="#br0" timeOffset="120633.0951">10213 15469 0,'-18'0'16,"1"0"-1,34-17 1,19 17-1,-1 0-15,0 0 16,-17 0-16,-1 35 16,1-17-16,-18-1 15,0 1-15,-18 17 16,-17 0-16,17 1 16,1-19-16,-1 19 15,1-19-15,17 1 0,0 0 16,17-18-16,18 0 15,-17 0 1,0 0-16,-1 0 16,1 0-16,0 0 0,-1 0 15</inkml:trace>
  <inkml:trace contextRef="#ctx0" brushRef="#br0" timeOffset="120810.6745">10548 15575 0,'0'18'16,"18"-18"0,-1 17-1,1-17 1</inkml:trace>
  <inkml:trace contextRef="#ctx0" brushRef="#br0" timeOffset="121127.1474">10742 15505 0,'-18'0'16,"18"17"-1,0 1-15,0 0 16,0 17-16,0-18 0,18 19 0,-18-1 16,35 0-1,-35 1-15,18-36 0,0 17 16,17-17 0,-17 0-16,-1-17 0,1-1 15,-1-17-15,-17-1 16,0 19-16,-17-1 0,-1 0 15,1 1 1,-1 17-16,-17 0 16,17 0-16</inkml:trace>
  <inkml:trace contextRef="#ctx0" brushRef="#br0" timeOffset="121440.094">11007 15540 0,'0'18'16,"0"-1"-16,17 1 16,1 17-16,0-17 15,17 17-15,-17-17 16,17-18-16,-18 0 15,19 0 1,-19-18-16,-17-17 16,0 17-16,0 0 15,-17 1-15,-19-18 16,19 35-16,-1-18 16,1 18-16,34 0 31</inkml:trace>
  <inkml:trace contextRef="#ctx0" brushRef="#br0" timeOffset="122082.9377">11359 15416 0,'-17'18'32,"17"0"-17,0-1-15,0 1 16,0 0-16,17 35 16,-17-36-16,0 1 15,18 17-15,-18 0 16,0-17-16,0 0 0,18-1 15</inkml:trace>
  <inkml:trace contextRef="#ctx0" brushRef="#br0" timeOffset="123441.2034">10354 14605 0,'-18'0'0,"18"-18"16,0 1-1,0-1 1,0 0-16,0 1 16,-17-1-16,17-17 15,0 17-15,0-17 16,0 17-16</inkml:trace>
  <inkml:trace contextRef="#ctx0" brushRef="#br0" timeOffset="123564.7246">10336 14235 0,'0'-36'15,"0"19"-15,0-1 16,0 0-16,0-17 16,0 17-16,0 1 0,0-18 15,0 17-15,0 0 16,0-35-16</inkml:trace>
  <inkml:trace contextRef="#ctx0" brushRef="#br0" timeOffset="123930.1865">10319 13723 0,'0'-35'16,"0"0"-1,0-1-15,0 1 0,0-18 16,17 18-1,-17 17-15,0 0 16,0-17-16,0 0 16,0 17-16,0 1 15,0-36 1,0 35-16,0-17 0,0 0 16,0-1-1,0 19-15,0-19 16,0 19-16,0-19 15,0 19-15,0-36 16,18 35-16,-18-35 16,0 36-16,0-36 15,0 35-15,0-35 16,0 36-16,-18-19 16,18 19-16,0-36 15,-17 35-15,17-17 16</inkml:trace>
  <inkml:trace contextRef="#ctx0" brushRef="#br0" timeOffset="124051.4242">10319 12365 0,'0'-53'16,"0"35"-16,-18-35 16,18 18-1,0 0-15,0 0 16</inkml:trace>
  <inkml:trace contextRef="#ctx0" brushRef="#br0" timeOffset="124213.3137">10283 11906 0,'0'-35'16,"0"0"-1,0 17-15,0-17 16,0 17-16,0-17 15,0 0-15,0 17 16</inkml:trace>
  <inkml:trace contextRef="#ctx0" brushRef="#br0" timeOffset="124366.4911">10266 11359 0,'-18'-52'0,"18"16"16,0-17-1,0 36-15,0-19 0,0 19 0,0-36 16,0 35 0,0-17-16,18-18 15</inkml:trace>
  <inkml:trace contextRef="#ctx0" brushRef="#br0" timeOffset="124692.8395">10266 10248 0,'17'-53'15,"1"-17"1,-18 52-16,0-17 0,0-18 16,-18 35-16,18-17 15,-17 17-15,17 1 16,-18-1 0,36 18-1,-18-18 1</inkml:trace>
  <inkml:trace contextRef="#ctx0" brushRef="#br0" timeOffset="125504.3953">10089 9895 0,'-17'0'16,"-1"0"-1,-17 0-15,17 0 16,-17 0 0,17 0-16,-17 0 15,17-17-15,-17 17 16,18 0-16,-19 0 0,19-18 0,-19 18 16,19 0-1,-19 0 1,19 0-16,-19 0 0,1-17 15,0 17-15,17 0 16,-35 0-16,18 0 16,0 0-16,-18 0 15,0 0-15,18 0 0,-1 0 16,-16 17-16,-37-17 16,54 0-16,-18 18 0,18-18 15,-18 0-15,18 0 16,-18 0-16,17 0 0,1 0 15,0 0-15,-36 0 16,1 0-16,35 0 16,-36-18-16,53 18 15,-17 0-15,17-17 16</inkml:trace>
  <inkml:trace contextRef="#ctx0" brushRef="#br0" timeOffset="125598.4073">7973 9807 0,'-35'0'16</inkml:trace>
  <inkml:trace contextRef="#ctx0" brushRef="#br0" timeOffset="125793.5728">6862 9737 0,'-36'-18'16,"-34"18"-16,34-18 15,1 18-15</inkml:trace>
  <inkml:trace contextRef="#ctx0" brushRef="#br0" timeOffset="125982.0394">5627 9666 0,'-71'-18'15,"18"1"1,0-1 0,36 18-16</inkml:trace>
  <inkml:trace contextRef="#ctx0" brushRef="#br0" timeOffset="126155.5984">4868 9631 0,'-35'-18'0,"17"18"16,1-17-16,-1-1 15,1 18-15,-36-18 16,35 18-16,-17 0 0,-1 0 16,1 18-1</inkml:trace>
  <inkml:trace contextRef="#ctx0" brushRef="#br0" timeOffset="126394.0234">3969 9701 0,'-36'-17'15,"19"17"1,-1-18-16,1 0 16,-1 1-1,0 17 1,18 17 15,-17-17-31,17 18 16</inkml:trace>
  <inkml:trace contextRef="#ctx0" brushRef="#br0" timeOffset="127116.6325">2152 9490 0,'-18'0'16,"-17"35"0,17-17-1,-35 17-15,36 0 16,-1-17-16,-17 35 16,17-36-16,18 1 0,18 17 15,17-17 1,-17 0-16,17-18 15,-17 17-15,52-17 16,-34 0-16,17 0 16,-36 0-16,1 0 0</inkml:trace>
  <inkml:trace contextRef="#ctx0" brushRef="#br0" timeOffset="127316.8156">2223 9596 0,'0'35'15,"0"0"-15,-18 53 16,18 1 0,0-37-16,0 19 15,0-53-15,18 35 16,-1-36-16,1-17 15</inkml:trace>
  <inkml:trace contextRef="#ctx0" brushRef="#br0" timeOffset="127495.0822">2417 9895 0,'17'0'47,"1"-17"-32</inkml:trace>
  <inkml:trace contextRef="#ctx0" brushRef="#br0" timeOffset="127868.075">2628 9666 0,'-35'35'16,"17"18"-1,18-17-15,0 34 16,18-35-16,0-17 0,34 17 16,-16-35-1,-19 0-15,36-17 16,-17-1-16,-19-17 16,1 0-16,-18-18 15,-18 35-15,1-17 16,-1 17-16,0 18 15,-17-18-15,17 18 0,-35 0 16,53 18 0,18 0-1</inkml:trace>
  <inkml:trace contextRef="#ctx0" brushRef="#br0" timeOffset="128235.7615">2999 9666 0,'0'18'15,"-18"-1"-15,18 1 16,0 0-16,0 17 15,0-17-15,0 35 16,18-36-16,-1 18 16,1-35-16,0 0 0,-1 0 15,1 0-15,17-17 16,-17-1-16,-18 1 16,17-1-16,-17 0 15,-17-17-15,-1 17 16,-17-17-16,17 17 15,1 1 1,17-1 0</inkml:trace>
  <inkml:trace contextRef="#ctx0" brushRef="#br0" timeOffset="128474.3753">3228 9578 0,'0'18'16,"0"-1"-1,0 18-15,0-17 16,0 0-16,0-1 0,35 19 16,-17-36-16,-1 17 15,1-17-15,0 0 16,-1 0-16,36-35 15,-35 0 1,-18 17-16</inkml:trace>
  <inkml:trace contextRef="#ctx0" brushRef="#br0" timeOffset="128641.1578">3387 9596 0,'0'70'16,"0"-35"-16,0 54 16,0-36-16,0-1 15,0-16-15,0-1 0,0 36 16</inkml:trace>
  <inkml:trace contextRef="#ctx0" brushRef="#br1" timeOffset="143446.118">10195 9913 0,'0'-18'15,"18"18"1,-18-17 0,18 17-16,-1 0 15,1 0 1,-18 17 62,0 1-47,-18 0-15,1-1-16,-19 19 15,19-1-15,-1 0 16,-35 18-16,18-18 16,0 36-16,17-36 15,-17 18 1,17-35-16,0 35 16,18-36-16,-17 19 15,17-19-15,-18 19 16,18-19-16,-18 18 15,1-17-15,-18 17 16,17 1-16,0-1 16,1-17-16,-1-1 15,18 1-15,0-1 0,-18 1 16,18 0-16,0-1 0,-17 1 16,17 0-16,0 17 15,-18-17 1,18-1-1,-18 1-15,18-1 16,-17 19 0,17-19-16,-18-17 62,18 18-46,0 0-16,-18-18 15,36 0 32,-18 17-31,0 1 0,18-18 46,-1-18-46,-17 1-16,18-19 15,-18 19 1,18-19-16,-1 1 16,-17 18-16,36-36 15,-19 35-15,19-53 16,-19 36-16,18-35 15,-17 52-15,17-53 16,-17 36-16,17-35 16,-17 34-16,0 1 15,17-36-15,-18 36 16,1 0-16,17-36 16,-17 36-16,-18 0 0,18 0 15,-1-1-15,-17 1 16,18 17-16,-18 1 15,18 17-15,-18-18 16,0 36 62,0-1-62,-18 1-16,0 17 15,18-17 1,-17 0-16,-1 34 16,0-34-16,1 17 0,-1 1 15,0-19-15,-17 54 16,35-36-16,-35 0 0,17 1 16,-17 34-1,17-34-15,1-19 0,17 18 16,-36 18-16,19-35 15,17 0-15,-18-1 0,1 19 16,17-19-16,0 1 16,-18-1-1,0 1 1,18 0-16,-17-1 0,-1 1 16,18 0-16,-18 17 31,1-17-31,17 17 15,0-18 1,-18 1-16,18 0 16,0-1-1</inkml:trace>
  <inkml:trace contextRef="#ctx0" brushRef="#br1" timeOffset="143728.581">9754 10901 0,'18'0'15,"0"-18"1,-18 36-1,-18-1-15,18 1 16,-18 17 0,1 1-1,-1-1 1,-17 0-16,17-35 16,0 36-16,1-1 15,-1-18-15,18 1 16,18-18-1,-18-18 1,0 1 0</inkml:trace>
  <inkml:trace contextRef="#ctx0" brushRef="#br1" timeOffset="144090.5107">9596 11148 0,'17'0'47,"1"-18"-32,-1 18-15,36-17 16,-17 17-1,-1 0-15,18 0 0,-18 0 16,53-18 0,-52 18-16,34-18 15,-35 18-15,1-17 0,-1 17 16,-17 0 0,-1 0-16,1 0 0,0 0 15,-18-18 1,0 0-1,-18 1 1</inkml:trace>
  <inkml:trace contextRef="#ctx0" brushRef="#br1" timeOffset="145336.8025">10231 10125 0,'0'-36'16,"0"19"0,0-1-1,0 1-15,0-1 16,0 0 0,0 36 15,-18-18-16,18 18 1,18-1 0,-18 1-1,0-1 1,0 36-16,0-17 16,0 34-16,0-35 15,0 18-15,17 36 16,-17-54-16,0 53 15,0-35-15,0-18 16,18 1-16,-18-1 0,0 35 16,0-52-16,17 53 15,-17-54-15,0 36 16,0-35 0,18-1-16,-18 1 15,0 0-15,-18-18 63,18 17-63,0-34 62,0-1-46,0 0-16,-17-17 15,17 17-15,0-17 16,0 18-16,0-19 16,0 1-16,0 17 15,0-17 1,17 0-16,-17-18 16,0 0-16,0 35 15,0-52-15,0 52 16,0-52-16,0 34 15,0-34 1,-17 52-16,17-52 16,17 34-16,-17-17 15,0 18-15,18 17 0,-18-34 16,0 34-16,0 0 16,0-17-1,0 17-15,-18 18 0,18-35 16,0 17-16,-17 18 15,17-17-15,0-1 16,0 36 0,0-1-1,0 1 1,0 0 0,0-1-16,0 54 15,0-36 1,0 0-16,17 71 0,-17-53 15,0 53 1,0-35-16,0 52 16,0-70-16,0 53 15,0-53-15,0 17 16,0-34-16,18-1 16,-18-18-16,18 1 15,-36-36 16,0 1-15</inkml:trace>
  <inkml:trace contextRef="#ctx0" brushRef="#br1" timeOffset="146503.2252">9719 11536 0,'18'0'62,"-1"17"-62,19-17 16,34 0-16,-35 0 16,54 0-16,-36 0 15,35 0-15,-53 0 16,36 0-1,-54 0-15,1 0 16,-1 0-16,-34 0 16,-1-17-16,-17 17 15,17-18-15</inkml:trace>
  <inkml:trace contextRef="#ctx0" brushRef="#br1" timeOffset="146782.2119">10089 11377 0,'-17'-18'15,"34"18"1,1 18 0,17-18-16,18 35 15,-17-35-15,-1 18 0,18 17 16,-36-17-16,1 17 15,-18-17-15,-35 35 16,-18 0 0,18-36-16,-1 1 0,-17 17 15,36-35 1,34 0 0</inkml:trace>
  <inkml:trace contextRef="#ctx0" brushRef="#br1" timeOffset="147665.9717">9860 11906 0,'-17'0'15,"-1"0"-15,0 36 16,1-19-16,-1 18 16,0 1-16,18-1 15,18 0-15,0 1 16,-1-36-16,19 17 16,-19-17-16,1 0 15,-1-17-15,1 17 0,0-36 16,-1 19-16,-17-1 15,-17-35 1,-1 35-16,18 1 0,-35-1 16,17 18-16,1-17 15,-1 17-15,36 0 32,-1 17-17</inkml:trace>
  <inkml:trace contextRef="#ctx0" brushRef="#br1" timeOffset="147848.8833">10125 12012 0,'0'18'0,"0"-1"15,0 1 1,0 0-1,17-18 17</inkml:trace>
  <inkml:trace contextRef="#ctx0" brushRef="#br1" timeOffset="148967.6699">10425 11871 0,'-18'0'15,"18"-18"1,-18 18 0,1 18-16,-1 0 15,18-1 1,0 1-16,0 17 16,0-17-16,18 17 15,-1-17-15,19 17 16,-1-17-16,0-18 15,0-18 1,1 0-16,-19 18 16,-17-35-16,0 17 15,0-17-15,-17 18 16,-19-19 0,19 19-16,-1-1 15,-17 0-15,17 1 0,1 17 0,-1 0 16,0 0-16,1 0 15,17 17-15,-18 1 16,36 0-16</inkml:trace>
  <inkml:trace contextRef="#ctx0" brushRef="#br1" timeOffset="149323.9579">10619 11871 0,'17'18'16,"-17"-1"-1,0 36 1,18-35-16,0-1 0,17 19 16,-18-19-1,1-17-15,0 18 0,35-18 16,-18-18-1,-35 1-15,0-1 0,18 0 16,-36-34 0,18 34-16,-18 0 0,-17 1 15,17 17-15,-17-18 0,0 0 16,17 18-16,-17 18 16,35 0-1,0-1 1,18 1-16,17-18 15</inkml:trace>
  <inkml:trace contextRef="#ctx0" brushRef="#br1" timeOffset="149561.921">11042 11818 0,'18'18'16,"-18"17"-1,0-17-15,17 35 16,-17-1-16,0-16 0,18 17 16,-18-18-16,18-17 15,-18-1 1,17-17-16</inkml:trace>
  <inkml:trace contextRef="#ctx0" brushRef="#br1" timeOffset="150379.6562">10672 9931 0,'-18'0'15,"18"17"-15,0 1 16,0 17-16,0 18 0,0 0 0,0 0 16,0 18-16,0 87 15,18-87-15,-18 52 16,17-70-16,-17-17 15,18 34-15,-18-52 16,0-1-16,17 19 16,-17-54-1,-17 18 1</inkml:trace>
  <inkml:trace contextRef="#ctx0" brushRef="#br1" timeOffset="150824.8834">10425 10213 0,'17'0'31,"1"-53"-31,0 35 15,-1-17-15,1 0 16,-1-18-16,19-35 16,-36 52-16,17 1 0,-17 0 15,18 17-15,-18-17 16,0 53 0,0 17-1,0-17-15,18 34 16,-1-34-16,-17 0 15</inkml:trace>
  <inkml:trace contextRef="#ctx0" brushRef="#br1" timeOffset="151446.5423">10548 9931 0,'0'-18'16,"18"18"15,-1-18-15,1 18-1,0 0 1,-18 18-16,35 17 16,-35-17-16,18 17 15,-1 1-15,18-19 16,-35 1-16,36-18 15</inkml:trace>
  <inkml:trace contextRef="#ctx0" brushRef="#br1" timeOffset="151797.4989">10672 10319 0,'0'17'16,"17"1"-1,1 17-15,-1 36 16,-17-36-16,18 53 15,-18 18 1,0-18 0,18-17-16,-18-36 0,0 0 15,17 1 1,-17-19-16,0 1 16,0-36-1,0 1 1</inkml:trace>
  <inkml:trace contextRef="#ctx0" brushRef="#br1" timeOffset="152543.4616">11077 10319 0,'-17'0'31,"-1"0"-15,18 17 0,-18 1-16,18 35 15,-17-18-15,17 36 16,17-36-16,-17-17 16,18-1-16,0 1 0,-1 0 0,36-18 15,-18 0 1,-17-18-16,0 0 15,-18-35-15,0 18 16,-18 0-16,18 17 16,-18 1-16,1-1 0,-18 0 15,17 18-15,0 0 16,1 18 0,34 0-16,1-1 15</inkml:trace>
  <inkml:trace contextRef="#ctx0" brushRef="#br1" timeOffset="152687.3768">11307 10478 0,'17'0'16,"-17"17"31</inkml:trace>
  <inkml:trace contextRef="#ctx0" brushRef="#br1" timeOffset="153065.2323">11448 10354 0,'17'-18'16,"-34"18"15,17 36-15,0-19-16,17 36 16,-17-35-16,36 17 15,-19-17-15,18-18 16,-17 0-16,17 0 15,-17-18-15,0-17 16,-18 17-16,0-17 16,0 17-16,-36 1 15,19-1-15,-19-17 16,19 35 0,-18 0-16,35 17 31,17-17-16</inkml:trace>
  <inkml:trace contextRef="#ctx0" brushRef="#br1" timeOffset="153644.3785">11836 10319 0,'-18'17'15,"18"1"-15,0 0 0,0 17 16,0-17-16,18 17 16,-18-17-16,35 17 15,-17-35 1,17 17-16,-17-17 16,-1-17-16,1-1 15,-1-17-15,-17 17 16,-17-17-16,17 17 15,-35-17 1,17 17-16,0 1 16,1-1-16,-1 18 15,36 0 1</inkml:trace>
  <inkml:trace contextRef="#ctx0" brushRef="#br1" timeOffset="153916.3329">12083 10231 0,'17'0'16,"-17"17"-16,-17 18 16,17-17-16,0 17 15,17-35 1,1 18-16,0 17 15,-1-35-15,1 0 0,17 18 16,-17-18 0,17 0-16,-17-18 15,-1 1-15,1 17 16,-18-18 0,-18 18-1</inkml:trace>
  <inkml:trace contextRef="#ctx0" brushRef="#br1" timeOffset="154144.3758">12241 10283 0,'18'36'16,"-18"-1"-16,18 89 16,-18-72-16,0-16 15,17-1-15,1 0 16,-18-17-16,0 0 16</inkml:trace>
  <inkml:trace contextRef="#ctx0" brushRef="#br0" timeOffset="163971.8185">21043 7497 0,'0'-18'16,"0"-17"0,-17 35-16,17-36 15,-18 36-15,0-17 16,1 17 0,-19 0-16,-17 17 15,18 1-15,18 0 16,-1 17-16,18 0 15,35 0 1,-17-17-16,17 17 16,18 18-16,-35-35 15,17 17-15,-17-35 16,-36 35-16,0-35 16,-35 18-1,18 0-15,0-18 16,17 0-16,-17 17 15,35-34 1,35-1-16</inkml:trace>
  <inkml:trace contextRef="#ctx0" brushRef="#br0" timeOffset="164219.8703">21096 7038 0,'0'-18'15,"18"36"-15,-1 35 16,1-18 0,0 18-16,-1 53 15,1 17-15,-18-70 16,0 0-16,18 35 15,-1-35-15,1-17 0,17-1 16</inkml:trace>
  <inkml:trace contextRef="#ctx0" brushRef="#br0" timeOffset="164472.8989">21361 7549 0,'0'36'15,"0"-19"-15,17 36 16,1-53-16,17 18 16,-17 0-16,0-18 15,34 0-15,-34 0 16,17-36 0,-35 19-16,0-1 0,-35-17 15,17 17 1,1 18-16,-18-18 0,17 18 15,0-17-15</inkml:trace>
  <inkml:trace contextRef="#ctx0" brushRef="#br0" timeOffset="164822.7466">21661 7691 0,'35'88'15,"-35"-53"-15,17 0 16,1 54-16,0-37 16,-1-16-16,-17-19 15,-17-52 1,-19-18 0,19 0-1,-1 18-15,-17-71 16,17 36-16,1-54 15,34 89-15,19 0 16,-19 17-16,54 18 16,-36 18-16,0 34 15,-35-34-15,18 35 16,-36-35-16,18-1 16,-53 19-16,36-19 15,-1-17-15,-17 0 16,17 0-16,18-17 15,0-1-15</inkml:trace>
  <inkml:trace contextRef="#ctx0" brushRef="#br0" timeOffset="165121.5509">21890 7585 0,'18'17'16,"-1"1"-16,18-18 15,-17 0 1,0-18-16,-1 18 0,1-35 15,0 17 1,-18 1-16,0-1 0,-18 1 16,-17-1-1,17 18-15,-17 0 16,17 35-16,1-17 16,17 17-16,0 36 15,0-36-15,17-17 0,54 17 16,-36-18-16,36-17 15,-36 0-15,18-17 16,-36 17 0,-34 0-1</inkml:trace>
  <inkml:trace contextRef="#ctx0" brushRef="#br0" timeOffset="165694.4186">23178 7108 0,'0'-35'16,"-18"18"-1,-17-1-15,17 18 16,-17 53-16,17 17 16,0-17-16,18 0 15,0 0-15,0 0 0,18 18 16,0-18 0,-1-36-16,36 36 15,-35-35-15,52 17 16,-52-35-16,35 0 15</inkml:trace>
  <inkml:trace contextRef="#ctx0" brushRef="#br0" timeOffset="166100.8126">23548 7444 0,'-18'0'15,"-17"0"-15,17 0 16,-17 53-16,17 17 16,36-17-1,0 0 1,17-35-16,18-18 16,-18 0-16,36-53 15,-54 35-15,19-53 16,-19 36-16,-17 0 15,0-18-15,-17 18 0,-19-53 16,19 35-16,-36-36 16,35 54-16,-17 0 15,17 35-15,1 17 16,17 1-16,0 88 16,17-53-16,19 53 15,-19-53-15,54 35 16,-36-53-1,36 36-15,-36-54 16,35 1-16,-52-18 16</inkml:trace>
  <inkml:trace contextRef="#ctx0" brushRef="#br0" timeOffset="166526.491">23848 7549 0,'0'18'15,"17"0"-15,1-18 16,17 0 0,1 0-16,-1-18 15,-35 0-15,18-17 16,-18 18-16,-18-1 16,0-17-1,-17 35-15,17 0 0,1 0 16,-1 17-1,18 19-15,18-1 16,17 18-16,-17-36 16,35 19-1,-18-36-15,18 17 0,-36-17 16,1-17 0,0-1-16,-18-17 15,0-1-15,0 1 16,0 0-16,0 0 15,0 17-15,17 0 16,19 18-16,-1 0 16,-18 0-16,19 0 15,-19 0-15,1 18 16,-18 0-16</inkml:trace>
  <inkml:trace contextRef="#ctx0" brushRef="#br0" timeOffset="166640.6228">24342 7549 0,'17'36'0,"1"-1"16,0-17-1,17-1 1,-17-17-16</inkml:trace>
  <inkml:trace contextRef="#ctx0" brushRef="#br0" timeOffset="166769.0374">24289 7285 0,'17'0'16,"-17"18"-16</inkml:trace>
  <inkml:trace contextRef="#ctx0" brushRef="#br0" timeOffset="167486.0356">24571 7620 0,'18'0'16,"-1"0"-16,-17-18 16,0 1-1,0-1-15,0 0 16,0 1-16,18 17 16,0 0-16,17-18 15,-18 18 1,1 0-16,17 0 15,-17 0-15,17 0 16,-17 0-16,-36 18 16,1-1-1,-1 19 1,0-19-16,1 36 16,17-35-16,17 17 15,1-35-15,17 18 16,-17-18-16,17-35 15,-17 35-15,-18-36 16,0 19-16,0-19 16,0 19-1,0-1-15,0 36 32,35-1-17,-17 1-15,-18 0 0,35-1 16,-17-17-16,-1 0 15,1-17-15,-18-1 16,0-17-16,-18 17 16,1-17-16,17 17 0,-18 1 15,0-1 1,18 0-16,18 18 16,17 0-1,-17 0-15,53 0 16,-36 0-16,18-17 15,-18 17-15,-17-18 16,-18 0-16,-18-17 16,0 17-16</inkml:trace>
  <inkml:trace contextRef="#ctx0" brushRef="#br0" timeOffset="167657.47">25065 7144 0,'18'70'0,"-1"1"16,1-18-16,-1 35 16,-17-53-16,18 53 15,0-52 1,-1-1-16,-17-17 16</inkml:trace>
  <inkml:trace contextRef="#ctx0" brushRef="#br0" timeOffset="167780.8299">25277 7549 0,'17'36'16,"1"-19"0,-1 1-16,1-18 15</inkml:trace>
  <inkml:trace contextRef="#ctx0" brushRef="#br0" timeOffset="167897.8918">25365 7514 0,'-18'-35'16,"0"0"-16,36 52 31,-18 1-15</inkml:trace>
  <inkml:trace contextRef="#ctx0" brushRef="#br0" timeOffset="168136.0739">25365 7514 0,'88'53'16,"-70"-71"-1,-1 18-15,1 0 16,-1-17-16,1 17 16,-18-18 15,0 36-16,0-1 1,35-17 0,-17 0-1,35 0-15,-18 0 16,-17 0-16</inkml:trace>
  <inkml:trace contextRef="#ctx0" brushRef="#br0" timeOffset="168403.6531">25718 6985 0,'88'106'0,"0"-18"15,-53-53 1,18 71-16,-35-71 16,-18 18-16,-18 36 15,0-54-15,-17 0 16,0-17-16,0 17 0,-18 0 16,35-17-16</inkml:trace>
  <inkml:trace contextRef="#ctx0" brushRef="#br0" timeOffset="169031.2208">26935 7497 0,'0'-18'16,"-18"0"0,0 18-16,-17 18 15,17 0-15,1 34 16,17-16 0,0-19-16,0 1 0,35 0 15,18-18 1,-18 0-16,-17-18 15,0 0-15,-1-17 16,-17 17-16,0-17 0,0 18 16,-17-19-1,-1 19-15,-17-1 0,17 18 16,0 0-16,18 18 16</inkml:trace>
  <inkml:trace contextRef="#ctx0" brushRef="#br0" timeOffset="169271.3268">27182 7091 0,'-36'-53'0,"19"53"16,-1-18-16,0 18 15,18 53 1,18-18-16,0 18 0,17 71 15,0-71-15,0 53 16,-17-53-16,17 35 16,-35-53-16,18 18 15,-18-35-15,-35-1 16,17-17 0</inkml:trace>
  <inkml:trace contextRef="#ctx0" brushRef="#br0" timeOffset="169392.7299">27111 7549 0,'53'-17'0,"17"-1"16,-34 18-16,34-17 15,-34-1-15,-19 18 16,18-18-16</inkml:trace>
  <inkml:trace contextRef="#ctx0" brushRef="#br0" timeOffset="170973.2902">28575 7391 0,'0'-53'0,"-18"-18"16,1 1-1,-19-1 1,19 36-16,-18 0 16,-36 17-1,36 71-15,-1 35 16,36 36 0,0-72-16,36 37 15,-19-36-15,19-1 16,-19-16-16,1-19 15,-36-17 1,-17-17 0</inkml:trace>
  <inkml:trace contextRef="#ctx0" brushRef="#br0" timeOffset="171079.2268">28205 7497 0,'17'-18'16,"19"18"-16,52 0 15,-35-18-15,70 1 16,-70 17-1,-18-18-15,18 18 16</inkml:trace>
  <inkml:trace contextRef="#ctx0" brushRef="#br0" timeOffset="171311.9555">28787 7126 0,'-36'18'16,"36"-1"-16,-17 19 0,-1 34 16,18-17-1,0-18-15,18 54 0,-18-54 16,17 0-16,36 36 16,-17-54-16,-1 19 0,18-36 15,-18 0 1,-17 0-16,-1 0 15</inkml:trace>
  <inkml:trace contextRef="#ctx0" brushRef="#br0" timeOffset="171600.3497">28998 7444 0,'-35'0'16,"17"17"-16,-17 36 16,35-18-16,18 18 15,-1-35-15,19 17 16,-1-35-16,18 18 15,-35-36-15,17 1 16,-35-1-16,0-17 16,0 17-1,-18-17-15,18 17 16,-17 1-16,17 34 16,17 18-1,1-17-15,35 17 16,-36-17-1,19 0-15,34-18 16,-52 0-16,17-18 16</inkml:trace>
  <inkml:trace contextRef="#ctx0" brushRef="#br0" timeOffset="171828.5">29157 7020 0,'71'53'16,"-1"18"-16,1 35 15,-36-53-15,18 70 16,-35-70-16,-1-18 16,1 36-16,-18-36 15,-35 18-15,17-35 16,0 17-1,1-18-15,-1 1 16</inkml:trace>
  <inkml:trace contextRef="#ctx0" brushRef="#br0" timeOffset="172669.0912">30656 7585 0,'-35'-18'15,"-35"0"1,17 36 0,17-18-16,1 35 15,35 1-15,18-1 16,-18-17-16,53-1 15,-18-17-15,0 0 16,-17 0-16,17 0 0,0-17 16,-17-1-16,0-17 15,-18 17-15,0 0 16,-18 1-16,0-1 16,-17 18-16,17 18 15,1 17 1,17-17-16,17-1 0,19 1 15,-1 0-15,53-18 16,-52-18-16,16 0 16,-16 1-16,34-36 15,-52 35-15,0-17 16,-1 0-16,-17-54 16,0 36-16,-17 18 0,-19-71 15,19 71-15,-1 0 16,0 17-16,1 18 15,17 18-15,0 17 16,0 0-16,0 18 0,35 35 16,-17-35-16,35 36 15,-18-54-15,18 35 16,-36-52-16,1 17 16,-18-17-16,-35-18 15</inkml:trace>
  <inkml:trace contextRef="#ctx0" brushRef="#br0" timeOffset="172813.7559">30833 7479 0,'17'0'0,"54"0"16,-36 0-16,18 18 16,53-18-16,-53 0 15,0 0 1,-36 17-16,1-17 15</inkml:trace>
  <inkml:trace contextRef="#ctx0" brushRef="#br0" timeOffset="173803.2911">22384 8555 0,'-53'0'16,"18"18"-16,-1-1 0,-17 36 15,36-18-15,-1 18 16,36 0 0,17-18-16,18-17 15,-18 0-15,18-18 16,18 0-16,-36-18 16,-17 0-16,-1-17 15,-17 18-15,0-1 0,-17 0 16,-19-35-1,1 36-15,17-1 16,1 18-16,-1 0 16,18 18-16,18-1 15,-1 19-15,1-19 16,0 19-16,17-19 0,36 18 16,-36-17-16,0 0 15,-17-1-15,17-17 0,-17 0 16</inkml:trace>
  <inkml:trace contextRef="#ctx0" brushRef="#br0" timeOffset="173965.7894">22737 8555 0,'35'0'15,"18"0"1,-18 0-16,18 0 15,-35 0 1,-18 18-16</inkml:trace>
  <inkml:trace contextRef="#ctx0" brushRef="#br0" timeOffset="174081.065">22807 8714 0,'35'0'15,"18"0"1,-35-18-16,52 0 15,-52 18-15,0-17 16</inkml:trace>
  <inkml:trace contextRef="#ctx0" brushRef="#br0" timeOffset="174399.5333">23107 8290 0,'88'18'0,"0"17"16,-52-17-1,17-1-15,-1 19 16,-34 34-16,-18-17 16,-35 35-16,0-35 15,17 0-15,-17-17 0,17-1 16,-17 0-16,35-17 15,0-1-15,17-17 16,19 0-16,34 0 16,-35 0-16,18 0 15,-35 0-15,0 18 16,-18 0 0</inkml:trace>
  <inkml:trace contextRef="#ctx0" brushRef="#br0" timeOffset="175744.1425">25488 8590 0,'0'18'0,"-17"17"16,17 0-1,0 1-15,35-1 16,-35-17-16,53-1 15,-36-17-15,1-17 16,0 17-16,-1-18 0,1-17 16,0 17-16,-1-17 15,1 17-15,0 18 16,-1 0 0,1 18-16,-1-1 0,1 54 15,0-36-15,-18 0 16,0 1-16,0-1 15,-18 0 1,0-35-16,-34 0 16,-1-17-16,-36-19 15,36 19-15</inkml:trace>
  <inkml:trace contextRef="#ctx0" brushRef="#br0" timeOffset="175861.2629">25365 8467 0,'17'0'0,"19"-18"16,-19 18-16,1-18 16,0 18-16,-1 0 0</inkml:trace>
  <inkml:trace contextRef="#ctx0" brushRef="#br0" timeOffset="176239.9143">26811 8202 0,'-18'18'32,"1"-18"-32,-1 17 0,-17 36 15,35-17-15,0-19 16,-18 36 0,36-18-16,0-17 0,17 17 15,0-17-15,0-18 16,54 0-16,-36 0 15,-1-18-15,-16 18 16,-19 0-16,-17-17 0,0-1 16,-17 18-1</inkml:trace>
  <inkml:trace contextRef="#ctx0" brushRef="#br0" timeOffset="176416.7548">26970 8308 0,'0'70'16,"18"19"-1,-18-54-15,17 18 0,1 17 16,17 1 0,-17-36-16,-1-17 15</inkml:trace>
  <inkml:trace contextRef="#ctx0" brushRef="#br0" timeOffset="176555.9551">27570 8661 0,'-18'-18'16,"0"18"-16</inkml:trace>
  <inkml:trace contextRef="#ctx0" brushRef="#br0" timeOffset="181193.8763">21766 9719 0,'-17'-18'16,"17"1"-1,-18 17-15,0 0 16,-17 17-1,18 19 1,-19-1-16,19 0 16,17 18-16,0-35 15,0-1-15,17 19 16,1-36-16,17 17 16,-17-17-16,-1-17 15,1 17-15,0-36 16,-1 19-16,-17-36 15,0 18-15,-17-36 16,-1 36-16,0-53 16,1 52-16,-1-70 15,1 54-15,-1 16 16,18 1-16,-18 0 16,1 17-16,17 36 15,0-1-15,0 19 16,0 17-16,0 17 15,17-17-15,19 35 16,-19-35 0,36 53-16,-18-71 15,1 36-15,-1-54 16,-17 19-16,17-19 16,-17 1-16,-1-18 15,-34 0 1</inkml:trace>
  <inkml:trace contextRef="#ctx0" brushRef="#br0" timeOffset="181649.66">21096 10178 0,'-18'0'16,"18"-18"15,18 18-31,35 0 16,-35 0-16,35 0 15,35 18 1,53-18-16,-71 0 15,19 0-15,-1 0 0,-18 0 16,19 0-16,-19 0 0,71 0 16,-70-18-16,-18 18 15,17-18-15,-34 18 16,-1-17 0,-35-1-16</inkml:trace>
  <inkml:trace contextRef="#ctx0" brushRef="#br0" timeOffset="182434.4859">21431 10548 0,'-17'-18'16,"-1"18"0,0 0-16,1 0 15,17 18 1,-18-18-16,0 35 0,18-17 0,-17 35 16,17-35-1,0-1-15,0 1 0,0 17 16,17-17-16,1-18 15,0 0-15,17-18 16,-17 18-16,17-53 16,-35 36-16,18-19 15,-18 1-15,0-18 16,0 18-16,-18-18 16,0 18-16,18 17 15,-17-53 1,-1 36-16,18 17 0,-18 1 15,1 17 1,17 35-16,0 0 16,0 54-16,17-54 15,19 53-15,-19-53 16,36 18 0,-18-35-16,18 17 15,-17-17-15,-1-18 16,-17 0-16</inkml:trace>
  <inkml:trace contextRef="#ctx0" brushRef="#br0" timeOffset="182796.7756">21819 10513 0,'-17'-18'16,"-1"18"-1,0 18 1,1 17 0,17 0-16,17 1 0,19-19 15,-19 1-15,1-18 16,17 0 0,-17 0-16,0-18 15,-18 1-15,0-19 16,0 19-16,-18-1 15,36 36 17,-1 17-17,1 0-15,35-17 16,-36 0-16,19-18 0,-19 17 16,1-17-16,-18-17 15</inkml:trace>
  <inkml:trace contextRef="#ctx0" brushRef="#br0" timeOffset="183408.1285">22737 9966 0,'0'-35'16,"0"17"-16,0-17 16,0 17-16,0 1 15,0-1-15,-18 18 0,0-35 16,1 17-16,-19-17 16,19 35-16,-1 0 15,0 0-15,1 17 0,-18 54 16,35-36-1,0 89-15,17-54 16,18 36-16,1-53 16,17 17-1,-36-34-15,1-19 0,0 1 16,-1-18-16,-17 18 0,-17-18 16,-1-18-16</inkml:trace>
  <inkml:trace contextRef="#ctx0" brushRef="#br0" timeOffset="183524.1291">22525 10213 0,'35'-18'16,"18"1"-1,18-1-15,-36 18 0,35-18 16,-17 18 0</inkml:trace>
  <inkml:trace contextRef="#ctx0" brushRef="#br0" timeOffset="183768.7461">22983 9719 0,'-17'0'0,"-18"18"16,35-1-16,-18 54 15,0-36-15,18 71 16,18-53-16,0 53 16,17-71-16,18 36 15,-36-36-15,19-18 16,-1 1-16,-17 0 0</inkml:trace>
  <inkml:trace contextRef="#ctx0" brushRef="#br0" timeOffset="184103.067">23248 10072 0,'0'0'0,"-18"0"16,-17 35-16,35-17 16,-17 17-16,17-17 0,0 17 15,17 0-15,1-17 16,-1-18-16,1 17 15,17-17-15,1-17 16,-19-1-16,-17 1 0,18-1 16,-18 0-16,0 1 0,0-19 15,0 19-15,-18-1 16,18 36 15,18 17-31,0-17 16,34 35-16,-16-53 15,-19 17-15,19 1 0,-1-18 16,0 0-16,-17 0 16</inkml:trace>
  <inkml:trace contextRef="#ctx0" brushRef="#br0" timeOffset="184370.4732">23407 9613 0,'35'18'15,"18"17"1,18 53 0,-1 1-16,-35-37 15,18 54-15,-17 53 16,-36-88-1,-18-19 1,0 1 0,1-53-16,-1 36 0</inkml:trace>
  <inkml:trace contextRef="#ctx0" brushRef="#br0" timeOffset="185353.8362">24818 10001 0,'0'18'15,"18"-18"-15,17-18 16,35 18-16,-34-17 15,34-1 1,-34 18-16,-1 0 16</inkml:trace>
  <inkml:trace contextRef="#ctx0" brushRef="#br0" timeOffset="185497.529">24888 10178 0,'53'0'15,"18"0"1,0-18 0,-36 18-16,0 0 0,-17 0 0,-1 0 15</inkml:trace>
  <inkml:trace contextRef="#ctx0" brushRef="#br0" timeOffset="185765.3182">25506 9684 0,'-18'17'16,"1"1"0,-1 35-1,18-18-15,0-17 16,0 17-16,18 18 15,17-18-15,0-17 0,0 0 16,36-1-16,-36-17 16,1 0-16,-19 0 0,1 0 15,17-17 1,-35-1-16</inkml:trace>
  <inkml:trace contextRef="#ctx0" brushRef="#br0" timeOffset="185938.0152">25665 9913 0,'0'88'16,"35"-17"0,-17-54-16,17 54 15,-18-53-15,-17-1 0,18 1 16,0 0-16</inkml:trace>
  <inkml:trace contextRef="#ctx0" brushRef="#br0" timeOffset="186654.9307">27146 9966 0,'-17'18'16,"17"17"-16,0 18 15,0-18-15,17 18 16,1-18-16,0-17 0,-1 0 15,1-1-15,35-17 16,-36 0-16,1 0 0,0-17 16,-1-19-1,1 1-15,-18 17 16,18 18-16,-1 18 16,18 17-1,18 1 1,0-36-1,-17 0-15,17 0 0,-36-36 16,1-17 0,-18 36-16,-35-36 15,17 0 1,0 35-16,1 1 16</inkml:trace>
  <inkml:trace contextRef="#ctx0" brushRef="#br0" timeOffset="187050.4686">27658 9525 0,'17'0'0,"19"71"16,-19-19-16,36 72 15,-35-71 1,0 17-16,17 54 16,-35-71-16,0 17 15,17-34-15,-17-19 16,0 1-16,0-36 16,0 1-16,18-36 15,-18 17-15,18-16 16,-18 34-16,0-17 15,17 35-15,-17 17 16,36 1 0,-36 17-1,35 0-15,-17-17 16,17 17 0,-18-35-16,1 18 0,0-18 15,-1 0-15</inkml:trace>
  <inkml:trace contextRef="#ctx0" brushRef="#br0" timeOffset="187512.0115">28187 10107 0,'35'0'16,"18"0"-1,-18-18-15,1 1 16,-19-18-1,-34-1 1,-19 19 0,-16 17-16,34 0 15,0 35-15,1 0 16,52 18 0,0-18-1,0 1-15,18-1 16,-17-17-16,-1-1 15,-17-17-15,-18-17 32,0-1-17,0 0 1,0 1 0,17-1-16,1 0 0,-1 1 15,19 17 1,-19 0-16,19 0 0,-19 0 15,1 0-15,35 17 16,-36 1-16,1-18 0,-18 18 16,18 17-1,-1-17-15,-17-1 16</inkml:trace>
  <inkml:trace contextRef="#ctx0" brushRef="#br0" timeOffset="188097.0487">29810 10019 0,'-18'-35'16,"18"17"-16,-18 18 16,1-18-1,-1 18-15,1 0 0,-19 18 0,19 0 16,-19 17-16,19 35 16,-1-52-16,36 35 15,-1-35-15,1-1 16,17 1-16,1-18 0,-1 0 15,35-18 1,-34 1-16,-19-19 0,1 19 16,-18-19-16,0 1 15,0 18-15,0-1 0,-35 0 16,17 18 0,18 18-1,0 0-15,35 34 16,1-16-16,-19-19 0,54 19 15,-36-19-15,36 1 16,-54-18 0</inkml:trace>
  <inkml:trace contextRef="#ctx0" brushRef="#br0" timeOffset="188257.5331">30198 9913 0,'35'-18'16,"0"18"-16,36-17 16,-1 17-16,-52 0 15,-18 17 1</inkml:trace>
  <inkml:trace contextRef="#ctx0" brushRef="#br0" timeOffset="188368.9998">30233 10054 0,'35'18'15,"36"-18"1,-18 0 0,17-18-16,-34 18 15</inkml:trace>
  <inkml:trace contextRef="#ctx0" brushRef="#br0" timeOffset="188680.3587">30674 9648 0,'71'0'16,"34"0"0,-16 36-1,-54-19-15,0 54 16,-17-53-16,-18 70 15,-18-53-15,-17 53 16,0-52-16,-1 34 16,19-35-16,17 18 15,0-35-15,17 17 16,1-17-16,35-1 16,-18-17-16,0-17 15,-17 17-15,0 0 16</inkml:trace>
  <inkml:trace contextRef="#ctx0" brushRef="#br0" timeOffset="188791.3834">31485 10213 0,'-17'0'0</inkml:trace>
  <inkml:trace contextRef="#ctx0" brushRef="#br0" timeOffset="207270.2447">21378 11889 0,'0'-18'0,"0"0"15,0 1-15,0-1 16,-17 0-1,-1 1-15,0 17 16,1 0-16,-1 0 0,1 0 16,-36 17-16,17 1 15,-17 35 1,36-35-16,-1 17 0,18 0 16,0 0-16,0 36 15,18-36-15,35 18 16,-18-35-16,53-18 15,-53 0-15,36-18 16,-53 1-16,17-19 16,-35 19-16,18-19 0,-18-17 15,-18 36-15,18-18 16,-35-18-16,17 35 16,0 0-16,-17 1 15,35 34-15,0 19 16,0-1-1,35 35-15,-17-34 16,35 17-16,-35-36 16,52 36-16,-52-53 15,35 18-15,-36-18 16,1 0 0</inkml:trace>
  <inkml:trace contextRef="#ctx0" brushRef="#br0" timeOffset="207466.6744">21784 11783 0,'18'0'31,"-1"0"-31,36-18 16,-17 18-16,-1 0 15,-18 0-15,1 0 0,17 18 16</inkml:trace>
  <inkml:trace contextRef="#ctx0" brushRef="#br0" timeOffset="207604.8073">21872 11942 0,'18'17'16,"17"-17"-16,0-17 15,-17 17-15,0 0 16,-1 0-16,19-18 16,-19 18-16</inkml:trace>
  <inkml:trace contextRef="#ctx0" brushRef="#br0" timeOffset="207888.7505">22313 11624 0,'53'-18'15,"-18"18"-15,1-17 0,17-1 16,-18 0 0,0 18-16,0 0 15,-52 0 1</inkml:trace>
  <inkml:trace contextRef="#ctx0" brushRef="#br0" timeOffset="208232.8409">22384 11589 0,'-18'17'15,"18"1"1,0 0-16,0-1 0,18 19 16,-1-1-16,-17-17 15,18-1-15,-18 1 0,0-1 16,18 19-16,-1-36 15,1 17-15,17-17 16,-17 0-16,17 18 16,0-18-16,1 35 15,-19-17-15,1 17 16,-18-17-16,0 17 16,-18-17-16,1-1 15,-19-17 1,-16 0-16,16 0 15,-17-17-15,36 17 16,-19-18-16</inkml:trace>
  <inkml:trace contextRef="#ctx0" brushRef="#br0" timeOffset="211724.9534">27270 11412 0,'0'-17'0,"0"-19"16,0 19-16,-18-18 15,18 17-15,-18-17 0,-17-1 16,18 19-16,-19-1 16,19 18-16,-19 0 0,-17 18 15,36 17 1,-18 36-16,17-19 16,18 72-16,18-54 15,17 36-15,0-70 16,18 34-1,-18-52-15,1 17 16,-19-35-16,-17-18 16</inkml:trace>
  <inkml:trace contextRef="#ctx0" brushRef="#br0" timeOffset="211858.0054">26952 11659 0,'36'-17'16,"-19"17"-16,71 0 15,-35-18-15,35 18 16,-52-18-16,-1 18 0,18 0 16</inkml:trace>
  <inkml:trace contextRef="#ctx0" brushRef="#br0" timeOffset="212097.9107">27587 11201 0,'-35'0'16,"0"53"0,17 35-1,18 0-15,0-35 0,18 35 16,52-17-1,-52-36-15,52 18 16,-34-35-16,-1-18 16</inkml:trace>
  <inkml:trace contextRef="#ctx0" brushRef="#br0" timeOffset="212425.8331">27817 11589 0,'-36'0'0,"1"17"16,17 1-16,1 17 16,17 1-1,17-19-15,36 19 0,-35-36 16,17 17-16,-17-17 16,17 0-16,0-17 15,-17-1-15,-18-17 16,0 17-16,-18 0 0,1 1 15,17-1-15,-18 18 16,36 18 15,-1-18-31,54 17 16,-53 1-16,34-18 16,-34 0-1,0 18-15</inkml:trace>
  <inkml:trace contextRef="#ctx0" brushRef="#br0" timeOffset="212653.072">28046 11236 0,'53'53'0,"0"17"16,0 1-1,-36-36-15,19 53 16,-36-52-16,-18 52 16,18-35-16,-18-18 15,1-17-15,17 17 0,-18-17 16,18-1-16</inkml:trace>
  <inkml:trace contextRef="#ctx0" brushRef="#br0" timeOffset="212843.4542">28381 11518 0,'53'18'0,"0"-18"16,0 0-1,-36 0-15,1 0 16</inkml:trace>
  <inkml:trace contextRef="#ctx0" brushRef="#br0" timeOffset="212972.5962">28434 11677 0,'35'0'16,"-17"0"-16,17 0 15,0-18-15,-17 18 16,-18-17-16</inkml:trace>
  <inkml:trace contextRef="#ctx0" brushRef="#br0" timeOffset="213500.9293">28910 11342 0,'18'0'31,"17"0"-15,0 0-16,1 0 0,17 35 16,-36-35-16,1 18 15,-18-1-15,0 1 0,0 35 16,-18-35 0,-17-1-16,17 1 0,1-18 15,-1 35 1,18-17-16,18-1 15,35 1 1,-36 0-16,18-18 0,18 0 16,-35 0-1,0 0-15</inkml:trace>
  <inkml:trace contextRef="#ctx0" brushRef="#br0" timeOffset="213739.13">29422 11324 0,'70'0'16,"1"-17"-1,-1 17 1,-34-18-16,-19 18 0,1-18 16,-36 18-16</inkml:trace>
  <inkml:trace contextRef="#ctx0" brushRef="#br0" timeOffset="214099.8935">29457 11307 0,'-18'35'16,"18"0"-1,0 36-15,0-36 16,18 0-16,-18 0 16,18-17-16,-18 17 0,17-17 0,19 0 15,-19-18 1,-17 17-16,35-17 0,1-17 15,17-1 1,-36 18-16,1 0 16,17 0-16,-17 18 15,-1-1-15,-17 1 0,0 0 16,-17-1-16,17 1 16,-18 0-16,1-18 0,-19 17 15,19-17-15,-1 0 0,-35 0 16,35 0-16,-17 0 15,18-17 1,-1 17 0</inkml:trace>
  <inkml:trace contextRef="#ctx0" brushRef="#br0" timeOffset="218391.3012">21502 12859 0,'0'-18'31,"-18"18"-15,1-18 0,-19 18-16,-17 18 15,18 0-15,0-1 16,0 1-16,17 17 0,0 1 16,1 34-16,17-35 15,0-17-15,17 17 16,19 1-16,-19-36 15,18 17-15,1-17 0,-1 0 16,0-17-16,1-19 16,-36 19-16,17-1 15,-17-35 1,0-17-16,0 52 16,-17 0-16,-1 1 0,0-1 15,1 18 1,34 53-1,1 18-15,0-36 16,34 35 0,-16-34-16,17 17 15,-18-36-15,18 1 16,-36-18-16</inkml:trace>
  <inkml:trace contextRef="#ctx0" brushRef="#br0" timeOffset="218576.5894">21802 12859 0,'35'0'16,"-17"0"-16,-1 0 15,19-18-15,-1 18 0,18 0 16,-36 18-1,1-18-15,0 0 0</inkml:trace>
  <inkml:trace contextRef="#ctx0" brushRef="#br0" timeOffset="218710.2459">21855 12982 0,'53'18'0,"-36"-18"16,18 0-16,18 0 15,-35 18-15,0-18 0,-1 0 16</inkml:trace>
  <inkml:trace contextRef="#ctx0" brushRef="#br0" timeOffset="219192.7903">22472 12612 0,'18'0'31,"17"0"-15,0 0-16,36 0 16,-36 0-16,0 0 15,-17 17-15,0-17 16</inkml:trace>
  <inkml:trace contextRef="#ctx0" brushRef="#br0" timeOffset="219495.7059">22454 12594 0,'-17'53'16,"17"0"-1,0-18-15,0 36 16,35-1-1,-35-52-15,18 0 0,17-1 16,-17-17-16,-1 18 0,36 0 16,-35-18-16,-1 17 15,19 19-15,-19-19 16,1 1-16,-18 17 0,0-17 16,-18-1-16,1 1 0,-54 0 15,18-18 1,0 0-16,-35 0 15,53-18-15,17 18 0,0-18 16,18 1-16,18 17 16,35-18-1</inkml:trace>
  <inkml:trace contextRef="#ctx0" brushRef="#br0" timeOffset="219678.0305">22895 12947 0,'18'0'32,"0"0"-17,-1 0-15,1 0 16</inkml:trace>
  <inkml:trace contextRef="#ctx0" brushRef="#br0" timeOffset="220095.4578">23230 12806 0,'0'-18'0,"-17"18"16,-1 18-1,18-1-15,-17 1 16,17 17-16,-18-17 0,18 17 15,18 36-15,-1-53 16,18 17 0,-17-18-16,17 1 0,18-18 15,-17-18-15,-19 1 16,18-18-16,-17 17 16,-18-35-16,0 35 15,-18-17-15,1 17 16,-18 1-16,17 17 15,0 0 1,18 17-16</inkml:trace>
  <inkml:trace contextRef="#ctx0" brushRef="#br0" timeOffset="220440.546">23601 12859 0,'0'17'31,"0"19"-15,0-1-16,17-17 15,1 35 1,-18-36-16,53 18 0,-35-35 15,35 0 1,-36-17-16,36-18 16,-53 17-16,0 0 15,0-17-15,0 17 0,-35-35 16,17 36-16,-35-1 16,18 18-16,0 0 15,17 18-15,18-1 16,0 1-16</inkml:trace>
  <inkml:trace contextRef="#ctx0" brushRef="#br0" timeOffset="221140.615">24130 12788 0,'0'-17'0,"0"34"31,0 18-16,0 36 1,0-36-16,0 71 16,18-71-16,-18 54 15,17-54-15,-17 0 16,0-17-16</inkml:trace>
  <inkml:trace contextRef="#ctx0" brushRef="#br0" timeOffset="225461.6711">26723 12629 0,'-18'0'15,"18"-17"17,0-1-17,0 1 1,0-1-16,-35 0 15,17 1-15,-17 17 16,0 0 0,17 0-16,1 17 0,-19 1 0,1 70 15,35-35 1,18 53-16,-18-53 16,35 0-16,18 35 15,-36-53-15,19 18 16,-19-35-16,-17-1 15,-17-17-15,-36-17 16,18-1-16,-54-17 16,54 17-16,-35-35 15,52 36-15,0-1 16,18 0-16,53 1 16,0 17-16,0-18 15,0 18-15,17 0 16,54-18-16,-71 18 15,17 0-15,-34 0 16</inkml:trace>
  <inkml:trace contextRef="#ctx0" brushRef="#br0" timeOffset="225699.8493">26952 12541 0,'18'-35'16,"-18"17"-16,-18 18 16,1 0-16,-1 71 15,0 17 1,18-35-16,0 70 16,0-87-16,18 17 15,17-18-15,-17 0 0,17 1 16,36-19-16,-36 1 15,0-18-15</inkml:trace>
  <inkml:trace contextRef="#ctx0" brushRef="#br0" timeOffset="226016.4846">27164 12806 0,'-18'0'15,"-17"17"1,35 1-16,-18 17 15,18-17-15,18 17 0,-18-17 16,18 0-16,35 17 16,-18-35-16,18 0 15,-18 0-15,-17-18 16,-1 1-16,-17-1 0,18-17 16,-18 17-16,-18 0 15,1-17-15,-1 35 16,18 18 15,35-1-15,-17 1-16,35 0 15,-36-18-15,1 0 0,0 0 16,-1 0-16</inkml:trace>
  <inkml:trace contextRef="#ctx0" brushRef="#br0" timeOffset="226222.6864">27428 12453 0,'36'18'15,"17"35"1,0 52 0,0 1-16,-18-70 15,-18 52-15,1 0 16,-36-17-1,-17-19 1,18-34-16,-36 0 16</inkml:trace>
  <inkml:trace contextRef="#ctx0" brushRef="#br0" timeOffset="227691.7741">28011 12823 0,'-18'-17'0,"18"-1"0,0 1 15,0-1-15,18 0 0,-18 1 16,17-19-16,1 19 16,-1-1-16,19-17 15,-19 17-15,1 18 16,0 0 0,-18 18-16,0-1 15,0 19-15,0 17 16,0-18-16,0-17 15,0 34-15,17-34 0,19-18 16,-19 0-16,19-18 16,-19 1-16,18-36 15,-17 35-15,0-35 16,-1 36 0,-17-19-16,0 54 31</inkml:trace>
  <inkml:trace contextRef="#ctx0" brushRef="#br0" timeOffset="228042.2455">28116 12947 0,'0'0'0,"-17"0"16,17-18 15,17 18-15,1-17-1,0 17-15,-1 0 16,-17 17 0,18 1-1,0 0-15,-18-1 16,17-17-1,1 0-15,17-17 16,-17-1-16,17-17 16,-35 17-1,18 0-15,-18 1 0,17-1 0,-17 0 16,0 36 15,18-18-31</inkml:trace>
  <inkml:trace contextRef="#ctx0" brushRef="#br0" timeOffset="228508.6802">28787 12577 0,'-18'0'16,"18"-18"-16,18 18 16,-1 0-16,19 0 0,-1 0 15,0 18-15,36 17 16,-36 18 0,-17-18-16,-18-17 0,-18 17 0,0 0 15,-35 0 1,36 1-16,-18-19 0,17 1 15,-17 0-15,35-1 16,17-17 0,54 0-16,-36-17 15,0 17-15,1-18 16,-19 18-16</inkml:trace>
  <inkml:trace contextRef="#ctx0" brushRef="#br0" timeOffset="228959.4079">29245 12594 0,'18'-35'15,"0"35"-15,52-18 16,-35 18-1,1-17-15,-1 17 0,-17 0 16,17 0-16,-70 0 31,-18 17-15,17 1-16,-17-18 0,18 18 16,0-1-16,0 18 15,35-17-15,0 17 16,0-17-16,35 0 0,18 17 15,-18-17-15,36 34 16,-36-52-16,-17 36 16,-18-19-1,-18 1-15,-17-18 16,-18 18 0,17-18-16,19 0 0,-36-18 15,35 18-15,36 0 31,0 0-31,17 0 16</inkml:trace>
  <inkml:trace contextRef="#ctx0" brushRef="#br0" timeOffset="229217.0822">29757 12788 0,'0'18'15,"17"-1"-15,1-17 16,0 18-16</inkml:trace>
  <inkml:trace contextRef="#ctx0" brushRef="#br0" timeOffset="231545.3278">30251 12612 0,'17'-18'16,"-17"1"-16,0-1 15,-17 18-15,-19 0 16,19 18-16,-18 17 16,-1 0-1,19 0-15,17 18 16,0-35-16,0 0 16,53 17-16,-36-18 15,18-17-15,18 0 16,-17 0-16,17-35 15,-53 18-15,17-36 16,-17 35-16,-17-53 16,-1 54-16,-17-1 15,17 1-15,-17-1 0,17 0 16,-17 18-16,0 0 16,35 18-16,0 0 0,35 17 15</inkml:trace>
  <inkml:trace contextRef="#ctx0" brushRef="#br0" timeOffset="231925.0167">30603 12559 0,'0'-18'15,"18"54"1,-18-19-16,18 36 16,-18-18-1,17 1-15,-17-1 0,0 0 16,0 0-16,18 1 16,-18-19-16,0 1 15</inkml:trace>
  <inkml:trace contextRef="#ctx0" brushRef="#br0" timeOffset="232245.6661">30992 12594 0,'-18'0'15,"0"18"-15,18 17 16,0 36-16,0-36 16,18 35-1,0-34-15,17-19 0,0 19 16,0-19-16,36-17 16,-36 0-16,36-17 15,-54-19-15,19-17 16,-36 18-16,-36-35 15,1 34-15,-35-17 16,17 18-16,-36 18 16,54 17-16,-18 17 15</inkml:trace>
  <inkml:trace contextRef="#ctx0" brushRef="#br0" timeOffset="239948.5422">23195 13458 0,'0'-17'31,"-17"17"0,34 0 63,1 0-79,-1 0-15,36 17 16,-35-17-16,17 0 16,18 0-16,-18 0 0,71 18 15,-53-18-15,18 0 0,-1 0 16,71 0-16,-88 18 16,0-18-16,0 0 0,18 0 15,-36 0-15,0 0 16</inkml:trace>
  <inkml:trace contextRef="#ctx0" brushRef="#br0" timeOffset="243085.336">30251 13176 0,'0'-17'0</inkml:trace>
  <inkml:trace contextRef="#ctx0" brushRef="#br0" timeOffset="243385.3797">30110 13176 0,'-18'-17'16,"36"17"15,17 17-15,18-17-1,0 18-15,105-18 16,-69 0-16,34 0 0,-17 18 15,0-1-15,0-17 0,-1 18 16,107 17-16,-124-17 16,71-18-1,-53 17-15,-71-17 16,-35-17-16</inkml:trace>
  <inkml:trace contextRef="#ctx0" brushRef="#br0" timeOffset="246828.2189">22084 14093 0,'0'-17'15,"0"-1"1,-35 1 15,17 17-31,0 0 0,-35 0 16,18 17-16,0 36 16,17-35-16,1 52 15,34-34-15,1 17 16,0-36-16,34 1 15,-16-18 1,34-35-16,-34-1 16,52-105-1,-88 88-15,17 0 16,-17 0-16,-17-52 16,-1 52-16,-35-36 0,36 54 15,-36 0 1,35 17-16,0 18 0,18 18 15,0 0-15,-17 34 16,34-16-16,-17-1 0,36 36 16,-19-36-1,19 0-15,16 36 16,-16-54-16,-19 1 0,19 0 16,-19-1-16,1 1 0,17 17 15,-35-17 1,18-1-1,-36 1-15</inkml:trace>
  <inkml:trace contextRef="#ctx0" brushRef="#br0" timeOffset="247228.924">21361 14517 0,'0'-18'16,"17"18"-16,1 0 16,53 0-1,-36 0-15,71 0 16,-36 0-16,1 0 16,88 0-16,-71 0 15,88 0-15,-88 0 16,-17 0-16,52 0 15,-87 0-15,34 0 16,-52 18-16,-1-36 16</inkml:trace>
  <inkml:trace contextRef="#ctx0" brushRef="#br0" timeOffset="247695.8085">21784 14764 0,'-53'0'16,"35"17"-16,-34 19 15,34-1-15,0-17 16,18 35 0,0-18-16,0-18 0,36 19 15,-19-19-15,36-17 16,-35 0-16,35-17 16,-36-19-16,19-16 15,-19 16-15,-17-34 16,0 34-1,-17-34-15,-1 35 16,0-36-16,18 53 16,-17 1-16,17 34 15,0 36 1,17 0-16,-17-18 16,53 124-1,-17-88-15,34-18 16,1-18-1</inkml:trace>
  <inkml:trace contextRef="#ctx0" brushRef="#br0" timeOffset="247995.6833">22102 14817 0,'-36'35'16,"19"18"-1,17-35-15,0 17 16,35 0 0,18-17-16,-18-18 0,18-18 15,-35 0-15,17-17 16,-17 18-16,-18-19 16,0 19-1,0-1-15,-18 18 16,0 18-16,18 17 15,0 0-15,18-17 16,0-1-16,34 19 16,-34-19-16,35-17 15</inkml:trace>
  <inkml:trace contextRef="#ctx0" brushRef="#br0" timeOffset="248607.3085">23001 14199 0,'0'-17'16,"0"-19"-16,-18 19 16,-17 17-1,18 17-15,-19 36 16,1-17-16,17 69 16,18-52-16,18 71 15,0-71-15,17 35 16,0-35-1,-17-18-15,-1-17 16,-17-1-16,-17-34 16</inkml:trace>
  <inkml:trace contextRef="#ctx0" brushRef="#br0" timeOffset="248725.1193">22842 14552 0,'53'-18'16,"18"18"-1,52 0 1,-70 0-16,-35 0 16</inkml:trace>
  <inkml:trace contextRef="#ctx0" brushRef="#br0" timeOffset="248934.9141">23283 14146 0,'-17'18'15,"-19"53"-15,19 17 16,17 53 0,0-88-16,17 53 15,36-36 1,-17-52-16,-1-1 0</inkml:trace>
  <inkml:trace contextRef="#ctx0" brushRef="#br0" timeOffset="249257.6606">23513 14464 0,'-18'0'0,"-17"0"15,17 18 1,0 34-16,18-34 15,0 35-15,18-35 16,0-1 0,-1 1-16,1-18 0,17-18 15,-17 18-15,0-17 0,-18-19 16,0 19 0,0-1-16,0 0 15,0 1-15,0-1 0,0 36 31,17-18-31,1 17 0,-18 1 16,17 0-16,36-1 16,-35 1-16,17-18 15,1 0-15,-36-18 0</inkml:trace>
  <inkml:trace contextRef="#ctx0" brushRef="#br0" timeOffset="249453.2796">23742 14041 0,'53'105'0,"17"19"16,-17-1 0,-35-70-16,0 53 15,-18-71-15,0 54 16,-18-54-16,0 0 15,1-17-15</inkml:trace>
  <inkml:trace contextRef="#ctx0" brushRef="#br0" timeOffset="249852.8473">24553 14252 0,'18'0'15,"17"0"1,1 18-16,69-18 15,-34 0 1,-36 18-16,18-18 16,-35 17-16</inkml:trace>
  <inkml:trace contextRef="#ctx0" brushRef="#br0" timeOffset="249997.8541">24677 14464 0,'53'0'16,"35"18"0,-53-18-16,53 0 0,-35-18 15</inkml:trace>
  <inkml:trace contextRef="#ctx0" brushRef="#br0" timeOffset="250213.4113">25224 14217 0,'-18'35'0,"18"36"15,0-18-15,0 35 16,0-53-16,18 36 15,-1-54-15,19 19 16</inkml:trace>
  <inkml:trace contextRef="#ctx0" brushRef="#br0" timeOffset="250503.8213">25471 14358 0,'0'0'16,"0"35"-16,-18 18 16,18-17-16,35 34 15,-17-35-15,52 18 16,-34-35-16,52-18 16,-53 0-16,53-35 15,-70-1-15,35-17 16,-53 18-16,-35-35 15,17 52-15,-70-35 16,53 35-16,-54 18 16,36 18-16,-17 0 15,52-1-15</inkml:trace>
  <inkml:trace contextRef="#ctx0" brushRef="#br0" timeOffset="251271.1737">27446 14235 0,'-18'0'15,"18"17"1,-17 19-16,17 34 16,0-17-16,0-18 0,0-17 15,35 35 1,0-53-16,-17 17 0,35-34 15,-35-1-15,17-35 16,-35 18-16,18 0 16,-18 17-16,0 0 15,0 1-15,0-1 0,0 36 16,17-1-16,1 36 16,-1-35-16,1 17 15,0-17-15,-1 0 0,19-18 16,-19 0-16,19 0 15,-19 0-15,1 0 0,-1-36 0,1 19 16,-18-1-16,0-53 16,0 54-16,0-18 0,0 17 15,-18-17 1,18 17-16</inkml:trace>
  <inkml:trace contextRef="#ctx0" brushRef="#br0" timeOffset="251662.009">27958 13758 0,'0'-17'0,"0"34"15,17 1-15,1 17 0,35 71 16,-36-35-16,1 70 15,-18-71-15,0 71 16,0-88-16,0 18 16,0-53-16,0 17 15,18-35 1,-18-18 0,35-35-16,-35 18 15,18-18-15,-1 18 16,1 0-1,0 17-15,-1 36 16,-17-1-16,18 1 16,-18-1-16,18 36 15,-1-35-15,1 17 16,-18-17-16,17 0 16,1-18-16</inkml:trace>
  <inkml:trace contextRef="#ctx0" brushRef="#br0" timeOffset="252088.5509">28416 14393 0,'36'0'16,"-36"18"-16,35-18 15,0-35 1,-17 35-16,-18-18 0,17 0 15,-17 1-15,-17-1 0,17 1 0,-36-19 16,19 36 0,-36 0-16,53 18 15,-18 0-15,1 17 0,17-18 16,17 36-16,-17-35 16,36 35-1,-1-35-15,-18-18 0,36 17 16,-35-17-16,17 0 15,-35-17-15,18-19 16,-18 19-16,0-1 16,0 0-16,18 1 15,-1-1 1,1 18-16,-1 0 16,19 18-16,-19-1 15,1 36-15,0-35 16,-1 0-1,1-1-15,0 1 16,-1-18-16</inkml:trace>
  <inkml:trace contextRef="#ctx0" brushRef="#br0" timeOffset="252678.0591">30304 14217 0,'-18'0'0,"-17"-18"16,-1 1-16,-16 34 15,34-17-15,-53 71 16,36-36-16,17 36 16,18-18-16,18 0 15,17-18 1,36-18-16,-36-17 16,53-17-1,-52-1-15,17-35 0,-36 18 16,1 0-16,-18-18 15,0 18-15,-35-1 16,17 19-16,0 17 16,1 53-1,17-18-15,0 0 0,0 36 16,17-36 0,36 35-16,0-34 15,-18-19-15,1-17 16</inkml:trace>
  <inkml:trace contextRef="#ctx0" brushRef="#br0" timeOffset="252860.371">30621 14199 0,'35'0'16,"36"18"-1,-36-18-15,1 0 16,-1 0-16,0 18 16,-17-18-16</inkml:trace>
  <inkml:trace contextRef="#ctx0" brushRef="#br0" timeOffset="252984.0399">30745 14376 0,'17'17'0,"36"-17"16,-18 0-16,36 0 16,-53 0-16</inkml:trace>
  <inkml:trace contextRef="#ctx0" brushRef="#br0" timeOffset="253197.0651">31274 13988 0,'70'0'15,"1"0"1,-18 17-1,-18-17-15</inkml:trace>
  <inkml:trace contextRef="#ctx0" brushRef="#br0" timeOffset="253568.5204">31238 14041 0,'0'52'16,"0"-34"-16,0 17 16,0 18-16,0-17 15,0-1-15,-17-17 16,17-1-16,0 1 16,17-1-16,1-17 0,0 0 15,17 0-15,18 0 16,-18 18-16,1 0 15,-1 17-15,18 36 16,-36-36-16,1 0 0,-18-17 16,0 35-1,-35-18-15,-1-17 16,-34-1-16,35-17 16,-54 0-1,54 0-15,0-17 16,17 17-16,1-18 15</inkml:trace>
  <inkml:trace contextRef="#ctx0" brushRef="#br1" timeOffset="286801.9551">7303 13776 0,'-18'0'16,"0"0"15,1 0 0,-1 18-31,18-1 16,-18-17-16,1 0 15,-1 0 17,0 18-1,1-18-15,17 18-1,-18-18 1,18 17 31,-18-17 0,36 0-16,-18-17-16,18 17 1,-1-18-16,1 0 16,0 18-16,-1-17 15,1-1-15,17 0 0,1-35 16,-19 36-16,18-1 16,1-17-16,-1 0 15,0-1 1,1 19-16,-1-19 15,-18 19-15,19-1 16,-19 0-16,19 1 16,-1-1-16,0 1 15,-17-1-15,35 0 16,-36 1-16,1-1 16,17 0-16,-17 1 0,0-1 15,17-17-15,0 0 16,-17 17-16,-1 18 15,19-18-15,-19 1 16,-17-1 0,18 18-16,0-18 0,-1 1 15,1 17 1,0-18-16,-1 18 16,-17-18-16,18 1 15,-18-1 48,0 36-1,0-1-46,0 1-16,-18 0 15,18-1-15,0 19 16,0-19-16,0 36 16,0-18-16,0 1 15,0-1-15,0 0 0,0 18 16,18-18-16,-18 1 16,0-1-16,0 0 0,0 1 15,17-19 1,-17 1-16,0 0 15,0-1-15,18-17 16,-18 18-16,0-1 78,-18-17 0,1 0-62,-1 0 0,1 18-1,-1-18-15,0 0 16,1 0-16,-1 0 15,-17 0-15,-1 0 16,-16 18-16,16-18 16,1 0-16,-36 17 15,36 1-15,-53-18 16,53 18-16,-36-18 16,36 17-16,-36 1 15,36-18-15,0 18 16,17-1-16,0-17 15,1 0 1,-1 0 62,18-17-62</inkml:trace>
  <inkml:trace contextRef="#ctx0" brushRef="#br1" timeOffset="288024.9815">7161 13882 0,'-17'0'0,"-1"0"31,36 0-15,-1 0 15,-17-18-31,36 1 15,-19-19 1,1 36-16,0-17 0,17-1 16,-17 0-16,17-17 15,18-18 1,-36 36-16,19-19 16,17-17-16,-36 36 15,18-1-15,-17-17 0,17 17 16,1 0-16,17-34 15,-18 16-15,0 19 0,-17-1 16,17-17-16,36-1 16,-54 1-16,19 18 15,16-19-15,-34 19 16,0-1-16,17 0 16,0 1-1,-17-1-15,0 18 16,-1-18-16,1 18 15,-1-17 1,1 17 0,-18-18-16,-18 36 78,18-1-47,0 19-15,0-19-16,0 1 15,0 0-15,0 17 0,0 18 16,0-18 0,0 0-16,0 1 0,0-1 0,0 35 15,-17-34 1,17 34-16,0-52 15,0 0-15,17 17 16,-17-17-16,0-1 16,0 1-1,-17-36 32,-1 18-31,1 0-1,-1 0 1,0 0 0,1 18-16,-1-18 15,-35 0 1,35 17-16,-17-17 0,-35 0 16,17 0-16,0 18 15,0-18-15,-35 18 16,35-1-16,0-17 15,18 18-15,-1-18 16,19 0-16,-1 0 16,0 0-16,18-18 15,-17 18 1,-1 0-16,0 0 16,1 0-1,17 18 1,-18-18 46,1 18-46,-1-18 0</inkml:trace>
  <inkml:trace contextRef="#ctx0" brushRef="#br1" timeOffset="289481.4054">7197 13829 0,'0'18'15,"0"-36"110,17 18-78,-17-18-15,18 18-17,0 0 32,-1-17-47,-17-1 16,36 0-16,-19 1 15,18-19-15,-17 19 16,35-18 0,-35 17-16,35-35 15,-36 35-15,54-35 16,-36 18-16,18-18 15,-18 18-15,0 0 16,1-1-16,-19 19 16,1-1-16,0 0 0,35-34 15,-18 34-15,0-17 16,-17 17-16,-1 0 16,1 18-16,0-17 0,-1 17 15,1-18 1,0 18-1,-1-18 1,1 1 0,-36 17 46,18 17-31,0 1 1,-17 0-17,17-1-15,0 19 16,0-1-16,0 18 16,17-18-16,-17 36 15,0-36 1,18 35-16,-18-34 15,18 34-15,-18-52 16,17 17-16,-17-17 16,18 0-16,-18-1 15,17 1-15,-17-36 32,-17 18-17,17-17 1,-18 17-1,1 0 1,17 17-16,-18-17 16,18 18-1,-18-18-15,1 17 16,-1-17-16,0 0 16,1 0-16,-1 18 15,0-18-15,1 0 16,-1 18-16,1-18 15,-1 0 1,0 0 0,1 0 15,17 17-31,-18-17 31,0 0 0,1 0-15,-1 0-16,0 0 16,1 0-16,-19 18 15,19 0-15,-18-18 16,-1 0-16,1 17 16,0-17-16,-36 0 15,18 0 1,-17 18-16,34-18 15,19 0-15,-1 18 16,36-18-16,17 0 16</inkml:trace>
  <inkml:trace contextRef="#ctx0" brushRef="#br1" timeOffset="290878.4614">11165 6720 0,'18'0'47,"-18"18"-31,0 0 0,0-1-16,-18 1 15,18 0-15,0-1 0,-17 36 16,-1-18-16,18 1 15,0 52-15,-17-53 16,-1 53 0,18-35-16,-35 36 0,17-37 15,18-16-15,-35 70 16,35-54-16,-18-16 16,0 52-16,18-53 15,-17 0-15,17-17 16,0 17-16,-18-17 0,0 35 15,18-35-15,-17 17 16,-1-17-16,18 17 16,0-18-16,0 1 15,0 0-15,-17-1 16,17 1-16,0 0 31,0-1 63,17-17-63,18 0-15,-17 0-16,35 0 15,-35 0-15,17-17 16,18 17-16,-35 0 16,-1 17-16,1-17 15</inkml:trace>
  <inkml:trace contextRef="#ctx0" brushRef="#br1" timeOffset="291605.9197">11289 6738 0,'0'-18'16,"-18"1"-1,1 17 1,17 17 15,0 1-15,0 0-16,0-1 15,-18 54-15,18-36 16,0 18-16,0 0 0,0 0 16,0 88-16,0-88 15,0 88 1,0-70-16,0-1 0,18 54 15,-18-54-15,17 18 16,-17-35-16,0-17 16,18 34-1,-18-52-15,0-1 0,0 1 16,18-18 0,-36 0-1,18 18 1,-18-1-1,18 1 17,-17-18-17,17-18 1,-18 18-16,0 0 16,1 18-16,-1-18 0,0 18 15,-17-1-15,18-17 16,-19 18-1,19-18-15,-1-18 16,0 18 0</inkml:trace>
  <inkml:trace contextRef="#ctx0" brushRef="#br1" timeOffset="292562.8937">12241 6914 0,'18'0'0,"-18"36"15,35 34 1,1 36-16,-19-53 0,1 71 16,-18-89-16,0 18 15,0-36-15,18 1 16,-18-36 0,0-17-1,0-18-15,17 18 16,1 0-16,-18 17 0,35 0 15,-17 18 1,-1 0-16,1 18 0,-18 0 16,18 35-16,-1-18 15,-17-18-15,0 19 0,18-1 16,-18-17 0,18-18-1,-18-18-15,17 0 16,-17 1-16</inkml:trace>
  <inkml:trace contextRef="#ctx0" brushRef="#br1" timeOffset="292674.7069">12647 7338 0,'0'35'0,"0"-17"16,18 17-16,-1-17 16,1-18-1,0 0-15,-18-18 16</inkml:trace>
  <inkml:trace contextRef="#ctx0" brushRef="#br1" timeOffset="293253.6868">12682 7373 0,'18'0'15,"0"0"1,-1 0 15,1 0-31,0 0 16,-1-18-1,-17 1-15,18-18 16,-18 17-16,-18-17 16,1 35-16,-19-18 15,19 0-15,-19 18 16,19 0-16,-1 36 15,18-1 1,18 0-16,-1 0 16,1-17-16,35 17 15,-35-35-15,52 0 16,-52 0-16,-1 0 16,1-17-16,0-1 15,-18 0 1,0 1-16,-18 17 15,36 17 1,-1 1 0,1-18-16,0 18 15,-1-1-15</inkml:trace>
  <inkml:trace contextRef="#ctx0" brushRef="#br1" timeOffset="293347.2885">12894 7320 0,'-18'-35'15,"1"17"-15,17-17 16,17 17-16,-17 1 0</inkml:trace>
  <inkml:trace contextRef="#ctx0" brushRef="#br1" timeOffset="293703.9208">13106 7285 0,'-18'-18'15,"0"18"1,18 18 0,0 0-16,0 17 15,18-18 1,0 1-16,-1-18 16,-17 18 15,0-1-16,18 36 1,0-35-16,-1 17 16,1-17-16,0-1 0,-18 1 0,0 0 15,0-1-15,0 1 16,-53 0-16,35-18 16,-17 0-16,-1 0 15,19-18-15,-1 0 16,18 1-16,-17-36 15,17 18-15,0-18 0</inkml:trace>
  <inkml:trace contextRef="#ctx0" brushRef="#br1" timeOffset="294037.2345">13247 6879 0,'17'35'0,"19"54"16,-19-36-16,19 35 15,-19-35-15,-17 17 16,18-52-16,-18 0 16,0-1-16,0 1 0,-18-18 31,1-18-31,17 1 16,0-1-16,0 0 15,17 1 1,1-1-16,17 0 15,0 18-15,1 0 16,-19 0-16,1 18 16,-18 0-16,0-1 15,0 1-15,0 0 16</inkml:trace>
  <inkml:trace contextRef="#ctx0" brushRef="#br1" timeOffset="294198.024">13582 7179 0,'18'-18'16,"-1"1"-16,1-1 0,17 0 15,-17 1 1,-1 17-16,1-18 15</inkml:trace>
  <inkml:trace contextRef="#ctx0" brushRef="#br1" timeOffset="294352.8398">13670 6932 0,'0'88'16,"0"18"-1,0-71-15,18 18 16,-1 18-16,-17-18 16</inkml:trace>
  <inkml:trace contextRef="#ctx0" brushRef="#br1" timeOffset="294676.7068">12277 7814 0,'35'0'31,"-17"-18"-31,70 18 15,-18-17-15,1 17 0,88 0 16,-71 0 0,124 0-16,-107-18 15,107 0 1,-106 1-16,-18-1 0,-17 1 16,-36-1-16,18 18 15,-36-18-15,-34 36 0</inkml:trace>
  <inkml:trace contextRef="#ctx0" brushRef="#br1" timeOffset="295104.4147">12718 8149 0,'0'18'0,"-18"17"15,18-17-15,0 17 0,0-17 16,0-1-16,18-34 31,-1-19-15,1 19-16,-18-19 15,0 19-15,18 17 16,-1 0 0,18 17-1,-17 1-15,0-18 0,-1 18 16,19-1-16,-1-17 16,-17 0-16,-1 0 15,1-17-15,-18-1 16,0-17-1,0 0-15,-18 17 16,18-17-16,-17 17 16</inkml:trace>
  <inkml:trace contextRef="#ctx0" brushRef="#br1" timeOffset="295304.7243">13141 8114 0,'18'35'16,"-18"-17"-16,17-1 16,1 1-16,-18 0 0,18-18 15,-18 17-15,0-34 16</inkml:trace>
  <inkml:trace contextRef="#ctx0" brushRef="#br1" timeOffset="295416.3634">13159 7990 0,'17'0'15</inkml:trace>
  <inkml:trace contextRef="#ctx0" brushRef="#br1" timeOffset="295756.7095">13282 8114 0,'-18'35'15,"18"-17"-15,0-1 0,0 1 0,36 17 16,-1-35-16,0-17 15,1-1-15,-19-17 16,-17 17 0,0 1-16,-17-36 15,-1 35-15,0-17 0,-17-1 16,17 1 0,1 18-16,-1-1 0,18 0 15,-18 18-15,18 18 16,18 52-16,0-34 15,-1-1-15,1 0 0,35 36 16,0-18 0,-18-36-16,-17 1 15,17-18-15,-17 0 16</inkml:trace>
  <inkml:trace contextRef="#ctx0" brushRef="#br1" timeOffset="295934.3206">13511 8026 0,'53'17'15,"0"-17"1,18-35 0,-18 17-16,-36 1 15,-34 17 1,-1 0-16</inkml:trace>
  <inkml:trace contextRef="#ctx0" brushRef="#br1" timeOffset="296094.2306">13617 7973 0,'18'70'15,"0"-17"-15,-1 18 16,1-36-16,-18-17 15,35 35-15,-35-36 16,18-17-16</inkml:trace>
  <inkml:trace contextRef="#ctx0" brushRef="#br1" timeOffset="296389.5278">13794 7938 0,'35'35'16,"-17"18"0,-18-18-16,17-17 0,1 17 15,-18-17 1,17-18-16,-17-18 16,18-17-1,-18 17-15,35-17 16,-35 17-16,36 18 15,-19 0-15,19 35 16,-19-17 0,1 0-16,-1-1 15,1 1-15</inkml:trace>
  <inkml:trace contextRef="#ctx0" brushRef="#br1" timeOffset="296711.3144">13635 7673 0,'18'0'16,"-1"0"-16,36 18 16,-18-18-1,71 0-15,-53 0 16,-18-18-16,36 0 15,-53 1-15,-1 17 0,-17-18 16</inkml:trace>
  <inkml:trace contextRef="#ctx0" brushRef="#br1" timeOffset="305420.7085">25523 10495 0,'18'0'0,"0"0"16,-1 0-16,19-17 0,-1 17 15,36 0-15,-19-18 16,1 18-16,-17 0 16,34 18-16,-52-18 0,-18 17 15,0 1-15</inkml:trace>
  <inkml:trace contextRef="#ctx0" brushRef="#br1" timeOffset="306220.7324">30674 10530 0,'18'0'0,"17"0"16,-17 0-16,70 0 15,-18 0-15,-17 0 16,18 0-16,17 0 0,35 0 15,-70 18-15,-17-18 16</inkml:trace>
  <inkml:trace contextRef="#ctx0" brushRef="#br1" timeOffset="308062.8072">25224 14905 0,'0'18'94,"17"-18"-94,1 0 15,52 0-15,-17 0 16,71 0-16,-54 0 16,54-18-16,-71 18 15,-18-18-15,53 18 16,-70 0-16</inkml:trace>
  <inkml:trace contextRef="#ctx0" brushRef="#br1" timeOffset="308789.8958">31115 15011 0,'0'17'31,"18"-17"-31,17 0 16,35 36-1,1-36-15,70 35 16,-53-35-16,1 18 16,-1-18-16,18 0 15,-71 0-15</inkml:trace>
  <inkml:trace contextRef="#ctx0" brushRef="#br0" timeOffset="317288.0804">22102 14799 0,'17'0'63,"1"0"-48,-1 0 1,1 0 0,0 0-1,-1 0 1,1 0 0,-18 18-16,18-18 15</inkml:trace>
  <inkml:trace contextRef="#ctx0" brushRef="#br0" timeOffset="321503.4659">20884 16210 0,'-17'-17'16,"-1"-1"-1,1 18 1,-1 0-16,-17 0 16,-1 18-16,1 17 15,0-18-15,0 36 16,35-35-16,0 0 15,0 17-15,0-17 16,35-1-16,0-17 16,0 0-16,36-35 15,-18-18 1,-18 18-16,-35-1 0,18-34 16,-18-1-1,0 18-15,0 18 0,0-18 16,-18-53-16,-17 36 15,17 17-15,1 0 0,-19 18 16,19-1-16,-19 1 16,19 53-1,17 35-15,-18 0 16,18 0-16,18 88 16,-18-88-16,17 17 0,19-17 15,-19-18-15,19 1 0,52 17 16,-53-18-1,0-18-15,18 19 16,-35-19-16,-1-17 0,1 18 16,-18 0 15</inkml:trace>
  <inkml:trace contextRef="#ctx0" brushRef="#br0" timeOffset="321814.3247">20144 16686 0,'17'0'15,"1"0"-15,17 0 0,0 0 16,18-17-16,18-1 0,105 18 16,-87-18-1,-19 18-15,89 0 16,-89-17-16,1 17 0,52 0 16,-87 0-16,-1-18 15,-17 18 1,-18 18-16,-18-18 15</inkml:trace>
  <inkml:trace contextRef="#ctx0" brushRef="#br0" timeOffset="322421.7767">20479 17074 0,'-36'0'0,"19"0"15,-18 18 1,35 0-16,-18-1 0,0 19 16,-17 17-1,17-1-15,18-16 16,0-19-16,18 19 15,0-36-15,17 0 0,-17 0 16,34 0-16,-16-18 16,-1-35-16,-17 18 15,-18-18 1,0 18-16,-18-36 16,0 36-16,-17-53 15,17 35-15,-17 0 16,18 18-16,-19 17 15,36 36-15,0 52 16,18 36 0,0-53-16,17 53 15,0-71-15,18 18 16,-18-18-16,36-17 16,-36-18-16,18 0 15</inkml:trace>
  <inkml:trace contextRef="#ctx0" brushRef="#br0" timeOffset="322753.7077">20814 17057 0,'-35'17'0,"17"1"15,-17 35-15,35-18 16,-18 1-16,18-1 15,0-18-15,18 1 16,-1-18-16,36 0 16,-35 0-16,35-35 15,-18 17-15,-35-17 16,18 0-16,-18 17 16,0 0-16,-18 1 0,18-1 0,-18 18 15,1 0 1,17 18-16,0-1 15,0 36-15,17-17 16,19-1 0,-1-18-16,18 1 0,-35-18 15,17-18 1</inkml:trace>
  <inkml:trace contextRef="#ctx0" brushRef="#br0" timeOffset="323328.8971">21696 16281 0,'0'-36'15,"-18"1"1,-17 35-1,17 0-15,-35 35 16,36 18-16,17-17 0,0 69 16,0-34-16,0-18 15,35 53-15,0-71 16,-17 18-16,0-18 0,-1 1 16,1 16-16,-18-34 15,-18-36 1,1 18-16,-36-52 15,17 16-15</inkml:trace>
  <inkml:trace contextRef="#ctx0" brushRef="#br0" timeOffset="323416.4378">21502 16722 0,'0'-18'0,"0"0"15,53 1-15,-106 70 0,123-106 0,19 53 16,-54 0-16,53 0 16,-53 17-1,1-17-15</inkml:trace>
  <inkml:trace contextRef="#ctx0" brushRef="#br0" timeOffset="323647.3345">21996 16263 0,'-18'35'0,"0"54"16,1-54-16,17 71 16,0-71-16,53 53 15,-36-70-15,19 17 16,-1-17-16,-17-1 16</inkml:trace>
  <inkml:trace contextRef="#ctx0" brushRef="#br0" timeOffset="323978.6761">22260 16563 0,'-53'70'16,"18"-17"-1,35 18 1,53-53-16,0-18 15,-18 0-15,-17-18 16,-1-17-16,-17 17 16,18 0-16,-36-17 15,18 17-15,0 1 0,0-1 16,-17 18-16,17 18 16,0-1-1,17 1-15,1 0 16,0-1-1,17-17-15,0 0 0,-17 0 16,0-17 0</inkml:trace>
  <inkml:trace contextRef="#ctx0" brushRef="#br0" timeOffset="324194.9065">22454 16140 0,'71'35'16,"-1"35"0,-34-34-16,34 34 15,-34-17-15,-19-18 0,-17 18 16,0 36 0,-17-37-16,-1-16 0,0-1 15,-35 18-15,18-18 16,0 1-16</inkml:trace>
  <inkml:trace contextRef="#ctx0" brushRef="#br0" timeOffset="324740.2856">23477 16475 0,'18'0'31,"35"-18"-16,-18 18-15,-17-18 16,-1 18-16,19 18 16,-19-18-16,-17 18 0,-17-1 15</inkml:trace>
  <inkml:trace contextRef="#ctx0" brushRef="#br0" timeOffset="324846.6139">23513 16633 0,'17'18'0,"54"-18"15,17-18 1,-53 18-16,18-17 0</inkml:trace>
  <inkml:trace contextRef="#ctx0" brushRef="#br0" timeOffset="325418.3184">24624 16175 0,'-18'-18'15,"-17"1"1,17-1-16,-35 18 15,36 18-15,-36 17 16,18 0-16,35 0 0,-18-17 16,18 17-16,18 1 15,-1-19-15,36 1 16,-35-18-16,17 0 16,0 0-16,18-35 15,-35-1-15,0 19 0,-1-71 16,-34 35-1,-1-18 1,0 36-16,18-18 16,-17 0-16,-19-53 15,19 53-15,-1-17 16,0 52-16,1 0 0,-1 18 16,18 36-1,0-1 1,35 53-16,-17-53 15,0 1-15,17-1 0,-17 18 16,17-18-16,-17 0 0,34 36 16,-34-53-16,0 17 15,17 18 1,-35-36-16,18 1 0,-1 0 16,1-1-16,0-17 15</inkml:trace>
  <inkml:trace contextRef="#ctx0" brushRef="#br0" timeOffset="326203.8256">24165 16651 0,'-35'0'15,"17"0"1,36 0 15,17 0-15,71-18-16,-53 18 15,106-17-15,-89 17 16,107-18-16,-107 18 16,71 0-16,-88 0 15,36 0-15,-72 0 16,1 0-1,-36 0-15</inkml:trace>
  <inkml:trace contextRef="#ctx0" brushRef="#br0" timeOffset="326705.1524">24359 16951 0,'-35'0'16,"-18"18"-1,18-1 1,17 1-16,-17 35 15,35-18-15,0 0 16,0 1 0,18-19-16,17-17 0,18 18 15,-36-36-15,36 1 16,-17-1-16,-1-35 16,-35 35-16,0-52 15,0 52-15,-18-52 16,1 52-16,-19-52 15,19 52-15,-19-35 16,36 35-16,0 36 31,18 35-15,0-18-16,-18 0 0,53 71 16,-18-53-1,18 0 1,-36-35-16,54-1 15,-53-17-15</inkml:trace>
  <inkml:trace contextRef="#ctx0" brushRef="#br0" timeOffset="327053.753">24712 16969 0,'-35'35'15,"0"0"1,17 0 0,18 18-16,18-35 15,17 0-15,0-1 16,18-34 0,-18-1-1,1-35-15,-36 35 16,-18-17-1,18 18-15,-18-1 0,36 36 32,0 17-17,17-18-15,0 19 16,-17-19-16,35 1 16,-36 0-16,19-36 15,-19 0 1</inkml:trace>
  <inkml:trace contextRef="#ctx0" brushRef="#br0" timeOffset="327937.2472">25647 16616 0,'0'-18'16,"0"1"-16,0-1 16,-18 0-1,1 18-15,-19-17 16,1 34-1,0 1-15,17 17 0,-35 18 16,36-35-16,-1 17 16,18-17-16,0-1 0,0 1 15,35 17 1,-17-17-16,0-18 0,17 0 16,18-18-16,-18 1 15,-17-19-15,-1 19 16,-17-19-16,0-17 15,-17 53-15,-1-17 16,18-1 0,0 36-16,0 17 15,18 18 1,-1-18-16,1-17 0,0 17 16,52 1-1,-35-36-15,18 17 16,-35-34-16,0-1 0</inkml:trace>
  <inkml:trace contextRef="#ctx0" brushRef="#br0" timeOffset="328277.751">25806 16104 0,'35'-17'16,"0"-1"0,18 36-16,35 17 15,-70-17 1,0-1-16,-18 1 16,0 0-1,-18-1-15,0 1 16,1-1-1,17 1-15,17 0 16,1-18-16,35 17 16,-35-17-16,34 18 15,-34-18-15,0 18 16,-1-18-16</inkml:trace>
  <inkml:trace contextRef="#ctx0" brushRef="#br0" timeOffset="331919.9593">23971 17392 0,'-17'0'16,"34"0"15,1 0-15,-18 18 15,0 17-31,0-17 16,0 17-16,-18-18 15,18 1-15,0 0 16,0-1 0,18-17-16,0 18 15,-1-18-15,1 0 0,17 0 16,18 0-16,53-18 16,-53 18-16,88-17 15,-53 34-15,106 1 16,-70-18-16,-19 0 15,37 0-15,-19-18 0,124 1 16,-141-1-16,70 0 16,-88 18-16,53 0 15,-88-17-15,53 17 16,-71 0-16,36 0 16,-36 17-1,-17-17-15,0 0 16,-18-17 31,-18-18-32,18-1 1,0 19-16,-18-19 16,1 19-16,-1-1 0,0-17 15,1 17-15</inkml:trace>
  <inkml:trace contextRef="#ctx0" brushRef="#br0" timeOffset="332660.5208">26988 16563 0,'17'0'0,"18"-18"15,18 18 1,18-17 0,-18 17-16,17 0 15,-52 0-15,17 0 0,-17 0 16,0 17-16,-36 1 16,0-18-16</inkml:trace>
  <inkml:trace contextRef="#ctx0" brushRef="#br0" timeOffset="332771.2277">27093 16704 0,'36'18'16,"-19"-1"-16,54-17 15,-54 0-15,54 0 16,-36 0 0</inkml:trace>
  <inkml:trace contextRef="#ctx0" brushRef="#br0" timeOffset="334666.415">27693 16245 0,'0'-17'0,"18"17"15,17-18 1,0 18-16,1 0 0,16 0 16,-16 18-16,34 35 15,-34-18-15,-1 0 16,0 53-16,-35-52 16,0-1-16,-35 36 15,17-36-15,-52 18 16,-1 0-1,36-36-15,0 1 16,35 0-16,0-1 16,35 1-16,0-18 15,18 18-15,35-1 16,-35-17-16,-18 0 16,1 0-16,-1 0 15,0 0-15,-17 0 0</inkml:trace>
  <inkml:trace contextRef="#ctx0" brushRef="#br0" timeOffset="335127.7979">28734 16563 0,'-36'-18'16,"1"18"-16,-53 0 15,53 18-15,-1 0 0,-34 34 16,17 19 0,35-53-16,18 17 15,18 0-15,17 18 16,1-35-16,-1-18 0,18 17 15,35-34 1,0-36-16,-70 18 16,17 17-16,-17-35 15,-18 0-15,-18 18 16,-17 0-16,17 17 16,-17 18-16,17 0 15,-17 18 1,35 17-16,35 18 15,-17-18-15,52 36 16,-17-54-16,36 36 16,-37-35-16,-16-18 15,-1 17-15,-17-17 0</inkml:trace>
  <inkml:trace contextRef="#ctx0" brushRef="#br1" timeOffset="374674.1536">29386 9454 0,'-17'0'16,"-1"0"-1,18 18 1,0 0 78,0-1-79,0 1 1,0 17-16,0 1 0,0 16 16,0-16-16,0 17 15,0-18-15,0 0 0,0 18 16,-18 35-16,18-35 16,0-17-16,0 16 15,-17-16-15,17 52 0,0-53 16,0 36-1,0-36-15,0 0 0,0 18 16,17-35-16,-17 17 16,0-17-1,18-18 48,0 0-48,-1 0 1,1 0 0,0 0-16,-1 17 15,19-17 1,-1 0-16,-17 0 0,34 18 16,1-18-1,-17-18-15,-19 18 16,19 0-16,34 18 15,-52-18-15,52 0 16,-34 0-16,-1 0 0,53 0 16,-35 0-16,35 0 15,-35 0-15,35 0 16,-52 0 0,34-18-16,-17 18 15,18 0-15,-54 0 16,54-17-16,-54 17 15,36 0 1,-17 0-16,17 0 16,-36 0-16,18 0 0,18 0 15,0 17 1,-35-17-16,52-17 16,-52 17-16,17 0 0,18-18 15,-35 1 1,0 17-16,-1 0 0,1 17 15,-18 1 1,17-18-16,1 17 16,-18 1-16,35-18 15,-17 0-15,0 0 16,-1 0 0,1 0-1,-36-18 16,18 1-15,0-1 0,-17 1-16,17-1 15,0-35-15,0 35 16,0-17-16,0-18 16,0 18-16,0-36 15,0 36-15,0-53 16,0 35-16,0-35 15,0 35-15,0-18 16,0 36-16,0-18 16,0 18-16,0-1 15,0 19 1,17-18-16,-17 17 0,18-35 16,-18 35-1,18-17-15,-18 0 16,0 0-16,0 17 15,-18 18 1,0 0 0,1 0-1,-19 0 17,1-18-32,0 18 0,-71-35 15,35 35-15,-17-18 16,-18 1-16,-17 17 0,-18 0 15,-141 0-15,123 0 16,35 0-16,1 0 0,-71 17 16,123-17-16,-70 0 15,88 0 1,-35-17-16,53 17 16,0 17-16,17 1 15,18 35-15</inkml:trace>
  <inkml:trace contextRef="#ctx0" brushRef="#br1" timeOffset="376265.1985">27852 15963 0,'0'-17'16,"0"-1"-1,-18 18-15,1-18 16,-1 18-16</inkml:trace>
  <inkml:trace contextRef="#ctx0" brushRef="#br1" timeOffset="376297.6909">27764 15910 0,'-36'0'15,"19"0"1</inkml:trace>
  <inkml:trace contextRef="#ctx0" brushRef="#br1" timeOffset="377223.7962">27587 15716 0,'0'-17'15,"0"-1"-15,18 18 16,-36 18 15,18 17-15,0 0-16,0 36 16,-17-36-16,17 53 15,-18-35-15,18 0 16,-18 0-16,1 0 0,-19 70 15,19-52-15,-1 52 16,0-52-16,18 70 16,0-88-1,-17 53-15,17-71 16,0 36-16,0-54 16,0 19-1,0-19-15,17 1 16,1-1-16,17 1 15,-17 0-15,17-18 0,18 0 16,35 17 0,-35-17-16,0 0 0,0 0 15,71 0 1,-54 18-16,1-18 0,17 0 16,71 0-16,-71 18 15,0-18-15,-17 17 16,17-17-16,0 0 0,-17 0 0,-1 0 15,18-17-15,-17-1 0,-18 18 16,35-18 0,-70 18-16,17-17 0,-17 17 15,-18-18 1,0 0-16,0 1 16,-18-18-16,0 17 15,1-17 1,17-1-16,-18 1 15,18-18-15,0 0 0,18-35 16,-1 17-16,1-34 16,0 52-16,17-53 15,-18 71-15,19-36 16,-19 53-16,1-34 16,0 16-16,17 1 15,-35 17-15,0-17 16,0 0-16,18 17 15,-18 0-15,-18-17 16,-17 18 0,-36-1-16,1 0 15,-195 1 1,142 17-16,-1-18 16,-17 18-16,-177 0 15,19 0-15,175 0 16,-70 18-16,159-1 15,0 1-15,35 0 0,35 17 16</inkml:trace>
  <inkml:trace contextRef="#ctx0" brushRef="#br1" timeOffset="381570.3093">25682 9331 0,'-17'0'0,"-1"0"16,-17-18-16,17 18 0,0 0 15,-17 0-15,17-17 0,-52 17 16,35 0-16,-1-18 16,-52 0-1,53 18-15,-53-17 16,35 17-16,18 0 0,-71-18 16,0 1-1,53 17-15,0 0 16,0-18-16,-70 18 0,52-18 15,18 18-15,-17 0 16,17 0-16,-18 0 16,-70 0-16,70 0 0,1 0 15,-18 0-15,-89 0 16,89 0-16,0 0 0,-18 0 16,0 0-16,0 0 0,-105 18 15,87-18-15,-105 0 16,106 0-1,-107 0-15,124 0 16,-105-18 0,123 18-16,-18-17 0,-71-1 15,19-17 1,69 35-16,1-18 16,18 18-16,-19 0 0,-52-18 15,88 18-15,-70 18 16,52-18-16,-34 0 15,69 18-15,-52-1 16,35-17-16,-17 36 16,34-36-16,-34 35 15,52-17-15,-17 17 16,35-18-16,0 36 16,0-17-1,35 34-15,-17-17 16,-1 35-16,1-35 15,0 88-15,-18-70 16,17 70 0,1-70-16,-18 52 0,18-52 15,-18 34 1,0-52-16,0 53 16,17-71-16,-17 1 0,18 34 15,-18-34 1,0-1-16,0-18 0,17 36 15,-17-17-15,18-1 16,0-17-16,35-1 16,-36 1-16,54-18 15,-53 0-15,70 0 16,-53 0-16,71 0 16,-53 0-1,70 0-15,-52 0 16,88 0-16,-89-18 15,18 18-15,89 0 16,-72-17-16,72 17 16,-89 0-16,106 17 15,0-17 1,-88 18-16,106-18 16,-89 0-16,89 0 15,-106 0-15,105 17 16,-123-17-16,106 18 15,-88 0-15,88-18 16,-88 0-16,88 0 16,-106 0-16,106 0 15,-105 0-15,87 0 16,-88 0-16,0-18 16,-17 18-16,17 0 15,36-18 1,-54 18-16,1 0 0,35-17 15,-54 17-15,1-18 0,18 18 16,-53 0 0,-1-17-16,19 17 15,-19 0-15,18 0 16,-17 0-16,17-18 16,1 18-1,-36-18-15,17 1 16,1-1-1,17 0 1,-17 18-16,17-35 16,0 35-16,18-35 15,-35 17-15,17 1 16,-17-1-16,-1-17 16,-17 17-1,18-17 1,-18-1-16,0 19 15,-18-54 1,18 36-16,0 0 0,-17-18 16,17-53-16,-18 35 15,18-17-15,-35-88 16,17 70-16,1 0 0,-1-53 16,18 89-16,0-18 15,0 52 1,0 19-1,0-1 1,-18 18 0,1 0-16,-1-18 15,-17 18-15,17 0 0,-17 0 16,-53 18 0,0 17-16,35-17 15,-36 17-15,36 1 16,1-1-16,34-18 15</inkml:trace>
  <inkml:trace contextRef="#ctx0" brushRef="#br1" timeOffset="384444.6504">31415 13688 0,'0'-18'31,"-18"18"-15,-17-17 0,17 17-16,-52 0 15,17 0 1,0 0-16,-106 0 15,89 17-15,-107-17 16,89 0-16,-106 0 16,88 0-16,-70 0 15,88 0-15,-54 0 16,72 0-16,-18 0 16,52 0-16,-16 18 15,34-18-15,0 17 16,18 1-1,18-18 1,0 18-16,-1-18 16,1 35-1,-18-17-15,0-1 16,0 19-16,0 34 16,-18 36-1,18-53-15,0 53 0,0-53 16,0 70-1,0-88-15,0 18 16,0-17-16,-17 16 0,17 19 16,0-36-16,-18 18 15,18-18-15,0 1 16,0-19-16,0 1 16,0 0-16,18-18 0,-18 35 15,17-35 1,-17 18-16,18-1 15,-1 1 1,1-18 0,0 0-16,-18 18 15,17-18-15,1 0 0,0 0 16,17 0-16,-17 0 0,17 0 16,35 17-16,-34-17 15,-1 18-15,53-18 16,-53 17-16,18-17 0,53 0 15,-53 0 1,0 0-16,35 0 16,-35 18-16,18 0 15,-36-18-15,36 17 16,-36 1-16,35 0 16,-17-18-16,18 0 15,-18 0-15,17 17 16,-34-17-16,34 18 15,-35 0-15,36-1 16,-18-17-16,17 18 16,-17-18-16,18 0 15,-36 0 1,0 0-16,1-18 16,-1 18-1,-17 0-15,17 0 16,-17 0-16,-18-17 15,17 17 1,-17-18 0,0 0-1,-17 1 1,17-1 0,0-35-1,17 35-15,-17-17 0,0 0 16,0-18-16,0-53 15,0 36-15,0 17 0,18-18 16,-18 1-16,0-36 16,0 53-16,0 18 15,0-1-15,0-17 0,0-17 16,17 52-16,1-17 16,0-36-16,-1 36 15,19-53 1,-19 70-16,1-52 15,-18 52-15,0 0 16,-18 1 0,-35 17-1,18 0-15,-71-18 16,-52 0 0,69 18-16,1 0 15,0 0-15,-71 18 16,89 17-16,-1-17 0,1 17 15</inkml:trace>
  <inkml:trace contextRef="#ctx0" brushRef="#br1" timeOffset="390717.173">25453 13758 0,'0'-17'15,"0"-1"32,-18 18-31,1 0-1,-1 0 1,-35 0 0,18 0-16,0 0 0,-54 0 15,36-18-15,-70 18 16,70 0-16,-18 0 15,1 0-15,-18 0 0,17 0 16,-88-17-16,89 17 16,-1 0-16,18 0 0,-17-18 15,-89 1 1,89 17-16,-72-18 16,90 18-16,-72-18 15,53 18-15,-52 0 16,70-17-16,-53 17 15,53 0-15,-35 0 16,35 0-16,-53-18 16,53 18-16,-70-18 15,52 18-15,-70-17 16,71 17-16,-1-18 16,1 18-16,-19 0 15,-69-18-15,87 18 16,-70-17-16,71 17 15,-72 0-15,72 17 16,-54 1 0,54 0-16,-71 35 15,70-36-15,-35 19 16,53-19-16,18-17 16,0 18-16,0-18 0,-18 17 15,35-17-15,0 0 0,1 18 16,-1-18-1,0 18 1,18-1 0,0 1-1,18 17-15,-18 18 16,0-18-16,0 54 16,18-54-16,-18 53 15,0-53 1,0 71-16,0-53 15,0 35-15,-18 18 16,0 0 0,1-53-16,-1 35 15,1 0 1,17-70-16,0 53 16,0-54-16,17 18 15,-17-17-15,18 17 16,-1-35-16,1 36 15,-18-19 1,18 19-16,-18-19 16,17 1-16,36-1 15,18 1 1,-18-18 0,-18 0-16,18 0 15,-35 0-15,17 0 0,-17 0 16,17 0-16,-18 0 0,54 18 15,-36-18 1,1 17-16,34-17 16,-35 18-16,36-18 15,-36 0-15,36 18 16,-36-18-16,36 17 16,-36-17-16,35 18 15,-34-18-15,52 0 16,-53 0-16,53 0 15,-35 0-15,35 0 16,-35 0-16,71 0 16,-71 0-16,53 0 15,-36 0-15,54 0 16,-54 18-16,54-18 16,-54 0-1,71-18-15,-52 18 16,-19 0-16,1-18 0,-1 18 15,89-17-15,-88 17 16,70-18 0,-88 18-16,70 0 15,-52-18-15,52 18 16,-70 0-16,88 0 16,-70 0-16,70-17 15,-88 17-15,52 0 16,-52 0-16,36-18 15,-54 18-15,53 0 16,-53-18-16,71 18 16,-53 0-16,35 0 15,-52 0-15,16 0 16,-16 0 0,17 0-16,-36 0 15,1-17-15,0 17 16,-1 0-16,1 0 15,0-18 1,-1 18 0,18 0-16,-35-17 15,18 17-15,17 0 16,-17 0-16,0 0 16,17 0-1,-17 0-15,-1 0 31,1 0-31,17-18 16,-17 18 0,-1 0-16,1-18 31,-18 1-31,18 17 0,-18-36 16,0 19-16,0-1 15,0-17-15,0 0 0,0-54 16,0 36-1,0 0-15,-18-88 16,0 71-16,1-71 16,17 88-16,-18-35 15,18 52-15,-18-17 16,18 18-16,18-18 16,-18 18-16,18-18 15,-1 35-15,1-52 16,-18 52-16,18-52 15,-18 52-15,0-17 16,-18 17-16,18 0 16,-18 18-16,1 0 15,-1 0 1,-35-17 0,-17 17-16,17 0 15,0 0-15,-88 0 16,52 0-16,1 0 0,-123 17 15,87 1 1,18 0-16</inkml:trace>
  <inkml:trace contextRef="#ctx0" brushRef="#br0" timeOffset="417412.8773">14623 10918 0,'0'-17'0,"-36"17"16,19-18-16,-19 18 16,-16 35-1,34-35-15,-17 36 16,17-1-16,18 0 0,-18 36 15,18-36-15,18-17 16,0 35-16,-1-36 16,1 1-16,35-18 15,-18 0-15,18-35 16,-18-1-16,1-16 16,-19-1-16,-17-36 15,-17 36-15,-1-70 16,0 52-16,-35-70 15,36 53-15,-36-35 16,35 52-16,-17-17 16,35 70-1,-18-17-15,18 53 16,0 35 0,18-1-16,-18 1 15,35 53 1,-17-35-16,17-1 0,-17-17 15,-1 18-15,36 35 16,-17-53-16,16 35 16,-16-53-16,-1 18 15,0-35-15,-17-1 16,0-17-16,-1 0 16,-17-17-1</inkml:trace>
  <inkml:trace contextRef="#ctx0" brushRef="#br0" timeOffset="417794.9256">13829 11571 0,'18'0'16,"-1"0"-16,18 0 0,54-18 15,-19 18-15,1 0 0,-1 0 16,19 0-16,69 0 16,-52 0-16,-18 0 15,0 0-15,71-17 16,-88 17-16,-1-18 16,-34 1-16,17-1 15</inkml:trace>
  <inkml:trace contextRef="#ctx0" brushRef="#br0" timeOffset="418367.581">14076 12188 0,'-53'71'16,"0"35"-1,53-36 1,18-52-16,-18 0 0,53 17 16,17-35-1,1-53 1,-36 35-16,0-70 15,-17 53-15,0-18 0,-18 0 16,-36-53-16,19 53 16,-19 0-16,1 1 0,-36-37 15,54 54-15,-36 0 16,35 35 0,18 35-1,18 18-15,-18 0 16,35 0-16,-17 0 0,52 53 15,-34-54-15,34 19 16,-34-36-16,34 18 16,-35-35-16,18 0 15</inkml:trace>
  <inkml:trace contextRef="#ctx0" brushRef="#br0" timeOffset="419624.961">14887 12118 0,'-17'-18'15,"-1"18"1,0-17-16,1-1 16,-19 18-1,19 0-15,-1 0 0,-35 18 16,36-18-16,-19 53 16,36-36-16,-17 36 15,17-35-15,35 35 16,-17-36-16,17 19 15,0-36 1,0 0 0,1 0-16,-19-36 0,1 19 15,0-1-15,-18-17 16,0 17-16,-18 0 0,18-17 16,-18 35-1,36 18 1,0 35-1,17 0 1,0-36-16,-17-17 16,17 18-16,0-18 15,-17 0-15,17 0 0</inkml:trace>
  <inkml:trace contextRef="#ctx0" brushRef="#br0" timeOffset="420298.8888">15716 11412 0,'18'-35'16,"-18"17"-16,0-17 16,0 18-16,-35-1 15,17 18-15,-35 0 16,18 18-16,-18 34 15,35-16-15,-17 17 16,17-18-16,1 35 16,17-34-16,35-1 15,-17-17-15,35-18 16,-36 0-16,54-36 16,-54 19-16,36-36 15,-53 35 1,18 1-16,-18-1 0,0 0 0,0 1 15,-18 17 1,18 35 0,18-17-1,-18 17-15,35 0 16,0-17-16,-17-1 0,35 1 16,-35-18-16,17 0 15,-17-18-15,-18 1 16</inkml:trace>
  <inkml:trace contextRef="#ctx0" brushRef="#br0" timeOffset="420605.386">15822 10866 0,'18'-18'0,"-1"0"15,1 36 1,0-18-16,-1 18 16,1 17-16,0 0 0,-18 0 15,0 18-15,0-17 16,-36-1 0,19-17-16,34-1 31,19-17-31,-19 0 15,18 0-15,18 18 16,-35-18-16,17 0 16</inkml:trace>
  <inkml:trace contextRef="#ctx0" brushRef="#br0" timeOffset="420949.3206">16510 11271 0,'53'0'16,"0"0"-1,-18-17-15,18-1 16,-18 0-16,-17 18 0</inkml:trace>
  <inkml:trace contextRef="#ctx0" brushRef="#br0" timeOffset="421082.0079">16581 11465 0,'17'0'15,"36"18"-15,-35-18 16,52-18-16,-52 18 15,0-17-15</inkml:trace>
  <inkml:trace contextRef="#ctx0" brushRef="#br0" timeOffset="421528.0672">17057 10901 0,'35'-18'0,"18"1"16,35 17-1,-35 17-15,0-17 0,18 53 16,-36 18 0,-35 35-1,-106 17 1,71-88-1,-1 1-15,-16 16 0,52-34 16,-18 0-16,36 17 16,17-17-16,0-1 15,0 1-15,71-18 16,-70 0-16,-1 0 0,35 0 16</inkml:trace>
  <inkml:trace contextRef="#ctx0" brushRef="#br0" timeOffset="421906.4595">17921 11218 0,'-53'0'15,"36"0"-15,-54 53 16,36-17-16,17-1 0,18 18 15,0-18-15,18 36 16,35-36 0,-18-18-16,0-17 0,0 0 15,1-17-15,17-18 16,-18 17-16,0-53 16,-35 36-16,18-35 15,-36 34-15,1-17 16,-1 53-16,0-17 15,1 34-15,17 36 16,17-17-16,19 69 16,-19-69-16,54 34 15,-36-35-15,36 1 16,-36-19-16,-17-17 16</inkml:trace>
  <inkml:trace contextRef="#ctx0" brushRef="#br0" timeOffset="429124.8973">14411 13847 0,'0'17'16,"-18"1"0,1-18-16,-1 35 15,0-17-15,18 17 16,0-17-16,0-1 0,0 1 0,0 17 15,18-17 1,0-1-16,-1-17 0,1 0 16,0 0-16,-1 0 15,36-17-15,-35-1 0,-1 1 16,1-19-16,-18 1 16,0 17-16,0 1 15,0-1-15,-18 0 0,-17 1 16,18-1-16,-19 1 15,19 17 1,-1 0-16,0 0 0,18 17 16,0 18-1,18-35-15</inkml:trace>
  <inkml:trace contextRef="#ctx0" brushRef="#br0" timeOffset="429310.2119">14781 13952 0,'18'0'16,"-18"18"0,0 0 15</inkml:trace>
  <inkml:trace contextRef="#ctx0" brushRef="#br0" timeOffset="429819.4342">15064 13882 0,'17'-18'15,"-34"18"16,-1 18-15,0-1-16,1 19 16,17-1-1,0-17-15,0 17 16,17-17-16,1-1 0,0-17 16,-1 18-16,36-18 15,-35 0-15,35-18 16,-36 1-16,19-19 15,-36 19-15,17-19 16,-17 1-16,-17 0 16,-1 17-16,-35 1 15,18 17-15,-36 0 16,54 0-16,-19 17 16,19-17-1,17 18 1,17-18-16,1 0 15</inkml:trace>
  <inkml:trace contextRef="#ctx0" brushRef="#br0" timeOffset="430320.647">15487 13882 0,'-18'-18'0,"1"18"47,17 18-31,-18-18-1,18 17-15,-18 1 0,18 0 16,-17 17-16,17-17 16,17 17-16,1-17 15,0-1-15,-1-17 0,19 18 16,17-18-1,-18 0-15,-18-18 0,19 18 16,-19-17-16,1-1 0,0-35 16,-18 35-16,-36-35 15,19 36-15,-36-18 16,18 35-16,-1-18 16,19 18-1,-1 18-15,18-1 16,35-17-1</inkml:trace>
  <inkml:trace contextRef="#ctx0" brushRef="#br0" timeOffset="430519.8256">15840 13758 0,'17'-17'15,"1"34"1,-18 19-16,18-1 16,-18 18-16,0 53 15,17-53-15,-17-18 0,18 18 16,-18 17 0</inkml:trace>
  <inkml:trace contextRef="#ctx0" brushRef="#br0" timeOffset="436804.5374">14517 14940 0,'-18'0'16,"1"0"-16,17-17 15,17 17 16,18 0-15,-17 0 0,0 17-16,35 18 15,-36-17-15,1 35 16,-18-35-16,0 17 0,0 0 16,-18 0-16,-17 1 15,35-19-15,-18 1 16,1 0-1,17-1-15,17 1 16,1 0 0,0-18-16,-1 17 15,1-17-15,0 18 0,-1-18 16,1 0 0,-1 0-16,1 0 15,-18-18-15,18 18 0,-1-17 16</inkml:trace>
  <inkml:trace contextRef="#ctx0" brushRef="#br0" timeOffset="437231.557">15134 15152 0,'0'-35'16,"-17"17"0,-1 0-1,0 18 1,1 18-16,-1 0 16,-17 52-16,35-52 15,0 35-15,0-36 16,0 1-16,17 0 0,1-1 15,17-17 1,-17 0-16,17-35 16,-17 17-16,-1 1 0,1-19 15,-18 19-15,18-19 16,-18 19-16,0-1 16,0 36 15,0 35-31,17-36 15,1 1-15,17 0 0,1 17 16,-1-35 0,-18 0-16,1 0 0</inkml:trace>
  <inkml:trace contextRef="#ctx0" brushRef="#br0" timeOffset="437689.1313">14164 14799 0,'0'-18'16,"-18"18"0,18 71-1,0-36-15,0 18 0,0 0 16,18 0-16,0 0 0,17 53 16,0-71-16,36 36 15,-18-36 1,53-18-16</inkml:trace>
  <inkml:trace contextRef="#ctx0" brushRef="#br0" timeOffset="438018.3521">15346 14799 0,'17'0'16,"1"18"-16,17 17 15,-17 0 1,35 36-16,-18-36 15,18 36-15,-35-36 16,17 53-16,-35-53 16,0 18-16,-18-17 15,-34 34 1,34-52-16,0 17 16</inkml:trace>
  <inkml:trace contextRef="#ctx0" brushRef="#br0" timeOffset="440431.2298">15804 15081 0,'0'0'0,"18"0"47,0 0-47,-18 18 15,17-18-15,1 18 16,0-18-16,-1 17 16,-17 1-16,18-1 15,0-17 1,-1 18-16,1-18 16,-1 0-16,-17-18 15</inkml:trace>
  <inkml:trace contextRef="#ctx0" brushRef="#br0" timeOffset="440618.9486">15963 14993 0,'0'18'16,"-17"-18"-16,17 17 0,-36 19 15,36-19-15,-35 36 16,35-35-16,-18-1 16,1 1-1</inkml:trace>
  <inkml:trace contextRef="#ctx0" brushRef="#br0" timeOffset="441297.8984">16457 14958 0,'-18'-18'0,"1"18"15,-1 18 1,1-1-16,-1 19 16,18-19-1,-18 36-15,18-35 16,18 17-16,0-17 16,17-1-1,0-17 1,-35-17-16,35-1 15,-35 1-15,0-19 16,-17 19-16,-19-19 16,19 19-16,-1-1 15,1 0-15,-1 18 16,0 0-16,18 18 16,18 0-1,0-18-15</inkml:trace>
  <inkml:trace contextRef="#ctx0" brushRef="#br0" timeOffset="441459.1557">16722 15046 0,'0'18'31,"17"-18"-16</inkml:trace>
  <inkml:trace contextRef="#ctx0" brushRef="#br0" timeOffset="441793.2879">16898 14975 0,'-18'18'32,"1"0"-32,17 35 15,0-36-15,0 19 16,17-1-16,1-18 16,17 19-16,1-36 15,17 0-15,-18-18 16,18-17-16,-36 17 15,-17-35 1,18 36-16,-36-36 16,1 35-16,-19 0 15,19 1-15,-36 17 16,35 0-16,1 0 16,-1 17-16</inkml:trace>
  <inkml:trace contextRef="#ctx0" brushRef="#br0" timeOffset="442115.1445">17321 14958 0,'0'17'31,"-17"1"-31,17 17 15,0-17-15,0 0 0,0 35 16,17-36-16,19 1 16,-19-18-16,36-18 15,-35 18-15,17-35 16,-17 0-16,-1-1 16,-17 1-16,0 17 15,-17-17-15,-1 18 16,1 17-16,-36-18 15,35 18-15,0 0 0,-17 18 16,17-1-16,18 18 16</inkml:trace>
  <inkml:trace contextRef="#ctx0" brushRef="#br0" timeOffset="442405.07">17762 14817 0,'18'0'15,"-18"17"1,0 36-16,0-17 16,0 34-16,0-17 15,0 18-15,0-36 16,18 18-16,-18-36 16,17 1-16</inkml:trace>
  <inkml:trace contextRef="#ctx0" brushRef="#br2" timeOffset="454922.5121">27640 5944 0,'-17'0'16,"17"-17"31</inkml:trace>
  <inkml:trace contextRef="#ctx0" brushRef="#br2" timeOffset="455155.6232">27640 5944 0,'-70'0'15,"87"0"79,36 0-94,-35 0 16,17 0-16,18 0 15,-18 0-15,1 0 16,-19 0-16,1 0 16,-18 18-16</inkml:trace>
  <inkml:trace contextRef="#ctx0" brushRef="#br2" timeOffset="458187.0612">29157 6879 0,'-18'0'31,"36"0"1,0 0 46,-1 0-47,1 0-15,-18-17-1,18 17 1,-1 0-16,1 0 16,17 0-1,-17 0 1,17-18-16,-17 18 15,17 0 1,-17 0-16,17 0 16,-17 0-16,-1 0 15,1 0 1,17 0-16,-17 0 16,-1 0-16,1 0 15,17 0-15,-17 0 16,0 0-1,-1 0-15,1 0 16,0 0-16,-1 0 0,1 0 16,-1 0-16,19-18 15,-19 18-15,19 0 16,-19 0-16,19 0 16,-19 18-1,18-18-15,-17 0 16,0 0-16,17 0 15,-17 0-15,17 0 16,-17 0-16,-1 0 0,19 0 16,-19 0-16,1 0 15,-1 0-15,1 0 16,0 0 0,17 0-1,-17 0-15,-1 0 0,1 0 16,17 0-1,-17 0-15,-1 0 16,1 0-16,17 0 16,-17 0-16,17 0 15,-17 0-15,17 0 16,-17 0-16,-1 0 16,1 0-16,0 0 15,-1 18-15,19-18 16,-19 0-1,1 17-15,0-17 16,-1 0-16,36 0 16,-35 0-1,35 18-15,-36-18 16,1 0-16,0 0 16,-36 0 15</inkml:trace>
  <inkml:trace contextRef="#ctx0" brushRef="#br2" timeOffset="459343.3087">31221 6914 0,'17'0'47,"-17"-17"-16,18 17-31,0 0 15,-1 0 1,1 0-16,17 0 16,-17 0-16,0 0 0,52 0 15,-35 0 1,18 0-16,0 17 0,0-17 16,0 18-16,71-18 15,-54 18-15,36-18 16,-53 0-16,-18 0 0,18 0 15,-71 0 1</inkml:trace>
  <inkml:trace contextRef="#ctx0" brushRef="#br2" timeOffset="467763.3885">31856 5133 0,'0'-18'0,"0"1"31,17 17-15,-17-18 46,-17 18 1,17 18-47,0-1-16,0 1 15,0 0-15,-18-1 0,18 1 16,0-1-16,0 19 15,0-19-15,-17 54 16,17-36-16,0 36 16,0-36-16,0 0 0,0 54 15,0-19 1,0-35-16,-18 36 16,18-53-16,0 17 15,0 18-15,18-36 16,-18 19-16,0-19 15,0 1-15,0-36 47</inkml:trace>
  <inkml:trace contextRef="#ctx0" brushRef="#br2" timeOffset="468170.5921">31609 5803 0,'-18'0'15,"36"0"1,-18 18 0,0-1-16,18-17 0,-18 36 15,0-19 1,17 1-16,-17 0 16,0-1-16,18 1 0,-1 17 15,1-17 1,0-18-16,-1 0 0,1 0 15,0 0-15,-1-18 0,1 1 16,35-19-16,-18 19 16,-17 17-16,35-36 15,-36 1-15,19 0 16,-19 35-16,-17-18 16</inkml:trace>
  <inkml:trace contextRef="#ctx0" brushRef="#br2" timeOffset="469871.3302">31168 6156 0,'-18'0'78,"36"0"16,0 0-78,-1 0-16,1-18 15,17 18 1,0 0-16,1 0 15,-1 0-15,-17 0 16,35 0-16,-18 18 16,18-18-16,-36 0 15,54 0-15,-36 0 16,36 0 0,-36 0-16,36 0 15,-36 0-15,0 0 0,18 0 16,-18 0-1,-17 0-15,0 0 16,-1 0-16,1 0 16,0 0-1,-1 0-15,1 0 16,-1 0 15,1 0-15,-18-18-1,18 18 17,-1 0-17,-17 18 95,0 0-95,0-1 1,0 1 0,0 0-1,18-1 1,-18 1-16,0-1 0,18 19 15,-18-19-15,17 1 16,-17 35-16,0-35 16,18-1-16,-18 36 15,0-35-15,0-1 0,18 36 16,-18-35 0,17 0-16,1 17 15,-18-17-15,0-1 16,0 1-16,0-1 15,0 1-15,17 0 16,-17-1 0</inkml:trace>
  <inkml:trace contextRef="#ctx0" brushRef="#br2" timeOffset="470527.4855">31150 6209 0,'0'-18'15,"0"36"16,0 0-31,0-1 16,18 54-16,-18-18 16,18 52-16,-1-52 15,1 53 1,-1-53-16,1 35 16,0-70-16</inkml:trace>
  <inkml:trace contextRef="#ctx0" brushRef="#br2" timeOffset="473474.0054">27428 1817 0,'0'-18'16,"0"1"-16,-17 17 15,17-18-15,-18 18 16,-17 0-16,17 18 16,1-1-16,-19 36 15,19-18-15,17 36 16,0-36-16,17-17 15,1-1-15,0 19 0,17-36 16,35 17 0,-34-17-16,-19 0 0,36-35 15,-35 17-15,-18 1 16,0-18-16,0-1 16,-35 1-16,17 17 15,-17 1-15,17-1 0,-17 18 16,0-18-16,17 18 15,36 18 1,-1 0-16,1-18 16</inkml:trace>
  <inkml:trace contextRef="#ctx0" brushRef="#br2" timeOffset="473635.7795">27781 1976 0,'18'0'32,"0"0"-17</inkml:trace>
  <inkml:trace contextRef="#ctx0" brushRef="#br2" timeOffset="474008.737">28063 1887 0,'-17'18'0,"-1"0"16,1 17 0,17 0-16,35 0 15,-18-17-15,1 0 16,35-1-16,-35-17 16,35 0-16,-36-17 15,19-19 1,-36 19-16,0-36 15,0 35-15,-18-17 16,-17 35-16,-1-35 16,1 35-16,0 0 15,35 17-15</inkml:trace>
  <inkml:trace contextRef="#ctx0" brushRef="#br2" timeOffset="474397.9194">28487 1887 0,'-18'0'16,"1"36"15,17-19-31,0 19 16,17-19-16,-17 1 15,35 35-15,-17-53 0,17 35 16,-17-35 0,0 0-16,-1-18 15,1 1-15,0-1 0,-1 0 16,-17 1-16,0-36 15,0 35-15,-35-17 16,17 35-16,-17-18 16,-18 18-16,18 0 0,17 0 15,1 18 1,17 0-16</inkml:trace>
  <inkml:trace contextRef="#ctx0" brushRef="#br2" timeOffset="474720.9282">28998 1782 0,'0'17'15,"0"1"-15,18 35 16,-18-18-1,18 53-15,-1-53 16,-17 1-16,0 17 16</inkml:trace>
  <inkml:trace contextRef="#ctx0" brushRef="#br2" timeOffset="476060.5444">27481 2663 0,'-35'-17'16,"17"17"0,-17 17-1,18-17-15,-1 18 16,18 0-16,-18 35 16,18-18-16,0-17 0,0 17 15,18-17-15,35 17 16,-18-18-16,18-17 15,-18 0-15,1 0 16,-19 0-16,1-35 16,-18 18-16,0-19 15,-18 19-15,-17-19 16,0 19-16,-1-1 16,19 0-16,34 18 31</inkml:trace>
  <inkml:trace contextRef="#ctx0" brushRef="#br2" timeOffset="476221.9253">27852 2858 0,'-18'0'0,"36"0"15,-18-18 1,17 18 0</inkml:trace>
  <inkml:trace contextRef="#ctx0" brushRef="#br2" timeOffset="476561.2287">28169 2769 0,'-17'18'16,"-19"0"-16,19 17 15,17 0 1,17-17-16,19 17 15,17-35 1,-18 0-16,-17 0 0,34-18 16,-16-17-1,-36 0 1,0 0 0,-36-1-16,19 36 0,-1 0 15,1 18 1</inkml:trace>
  <inkml:trace contextRef="#ctx0" brushRef="#br2" timeOffset="476840.5933">28610 2822 0,'-17'36'15,"-1"-1"-15,36 0 16,35 0 0,-36-35-16,18 0 15,-17 0-15,17-17 16,-35-1-16,18 0 16,-18 1-16,-18-18 15,1 17-15,-1 18 16,-17-18-1,0 18-15,17 0 0,0 18 16</inkml:trace>
  <inkml:trace contextRef="#ctx0" brushRef="#br2" timeOffset="477223.4293">29034 2805 0,'-36'17'15,"36"19"-15,18 16 16,0-34-16,-1 0 16,19-1-16,-19-17 15,36-17-15,-35 17 16,17-36 0,-17 19-16,-18-36 15,-18 35-15,-17 1 16,17-1-16,-17 0 0,-18 18 15,18 0-15,-18 0 16,35 18-16,18 0 16</inkml:trace>
  <inkml:trace contextRef="#ctx0" brushRef="#br2" timeOffset="477912.4027">29386 2840 0,'-17'-18'31,"-1"18"-15,0 18-16,18 0 15,0-1-15,0 18 16,18 1-16,0-19 0,-1 1 16,19 0-16,34-1 15,-34-17-15,-1-17 0,0-1 16,0 0-16,18-17 15,-35 0-15,-18 0 16,0 17 0,-18 0-16,-35 1 15,18-1-15,0 18 0,-18 0 16,35 18-16,18-1 16,18 1-1</inkml:trace>
  <inkml:trace contextRef="#ctx0" brushRef="#br2" timeOffset="478241.1874">29986 2822 0,'-18'-17'0,"1"17"15,17 17-15,-18-17 16,18 18-16,0 0 15,18 34-15,-1-16 16,19-1-16,-1-17 16,18-1-16,-18-17 15,18 0 1,-35-17-16,17-19 16,-35 1-16,0 0 15,-18 17-15,-34-17 16,16 35-16,-17-18 15,18 18-15,0 0 16,35 18 0,17-18-1</inkml:trace>
  <inkml:trace contextRef="#ctx0" brushRef="#br2" timeOffset="478536.016">30515 2981 0,'0'-18'31,"18"18"-15,0 0-16</inkml:trace>
  <inkml:trace contextRef="#ctx0" brushRef="#br2" timeOffset="478685.5823">30709 2963 0,'18'0'15,"-18"-17"1,18 17-16</inkml:trace>
  <inkml:trace contextRef="#ctx0" brushRef="#br2" timeOffset="478824.2629">30903 2963 0,'0'-17'16,"18"-1"-1</inkml:trace>
  <inkml:trace contextRef="#ctx0" brushRef="#br2" timeOffset="478974.1614">31080 2946 0,'17'0'15,"1"0"-15,-18-18 16,18 18 0</inkml:trace>
  <inkml:trace contextRef="#ctx0" brushRef="#br2" timeOffset="479108.767">31186 2946 0,'17'0'15,"1"0"-15,-1 0 16,-17-18 0,18 18-16</inkml:trace>
  <inkml:trace contextRef="#ctx0" brushRef="#br2" timeOffset="479726.4739">31556 2805 0,'0'-18'16,"0"0"-1,-18 36 1,1 17-1,17 1-15,17-19 16,19 36 0,-19-35-16,54 17 15,-36-35-15,36 18 16,-36-54 0,-17 19-16,-18-1 0,0-17 15,-18 17-15,-17 1 16,-18-19-1,17 19-15,19-1 0,-18 18 16,17 0-16,0 0 16</inkml:trace>
  <inkml:trace contextRef="#ctx0" brushRef="#br2" timeOffset="480004.7028">32085 2752 0,'0'35'16,"0"-17"-1,0 17-15,0 35 16,0-34-16,18 17 0,-1-18 16,-17 0-16,36 18 15,-36-35-15</inkml:trace>
  <inkml:trace contextRef="#ctx0" brushRef="#br2" timeOffset="523869.8571">32632 2787 0,'-18'0'0,"36"0"15,17-18 1,1 18 0,-1-17-16,35-19 15,-34 19-15,-1 17 0,0-18 16,36 0-16,-36 1 15,18-18 1,-35 35-16,17-18 0,-18 18 16,1-18-16,-18 1 15</inkml:trace>
  <inkml:trace contextRef="#ctx0" brushRef="#br2" timeOffset="524248.3605">32773 2522 0,'0'18'16,"-18"-18"-1,-17 35-15,18 1 16,-36-1-16,35 0 16,-17 18-16,17-35 15,18 35 1,18-18-16,52 0 15,-34-35-15,69 18 16,-52-18-16,35 0 16,-52 0-16,-1 0 15</inkml:trace>
  <inkml:trace contextRef="#ctx0" brushRef="#br2" timeOffset="527068.3774">29528 1923 0,'17'0'16,"18"-18"0,1 0-16,34-17 15,-17 17-15,0-17 0,18 18 16,17-19-16,53-34 16,-88 52-16,0-17 0,35 0 15,-70 17 1,-1 18-16,-17-18 0</inkml:trace>
  <inkml:trace contextRef="#ctx0" brushRef="#br2" timeOffset="527492.3173">29651 1640 0,'-18'18'16,"-35"17"-16,36-17 16,-54 35-16,36-35 15,-18 17 1,35-18-16,1 19 16,17-19-16,0 19 15,35-19-15,36 36 16,-36-35-16,18-1 15,0 1-15,53 0 16,-54-18-16,-16 0 0,-19 0 16,1 0-16,0 0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21:21.89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5027 5062 0,'-18'-35'16,"1"-18"-1,-18 18-15,17-18 16,-35 18 0,35 35-16,-17 0 15,35 35-15,-18-17 16,18 17-16,-17 18 16,17 70-16,17-35 15,1 54-15,0-54 16,17 53-16,-17-88 15,17 35-15,-35-53 16,18 18 0,-18-35-16,-36-18 15</inkml:trace>
  <inkml:trace contextRef="#ctx0" brushRef="#br0" timeOffset="155.3347">4727 5556 0,'71'18'16,"-1"-18"-1,-34-18-15,34 18 16,-52 0-16,-1-17 0,1 17 16</inkml:trace>
  <inkml:trace contextRef="#ctx0" brushRef="#br0" timeOffset="489.6091">5327 4992 0,'-18'-18'16,"1"18"-16,-1 0 0,0 18 15,1 17 1,17 0-16,0 54 16,-18-19-16,36 54 15,-18-54 1,17-17-16,1 35 0,0-52 15,17-1-15,18 0 16,-35-35-16,17 0 16,-18 0-16</inkml:trace>
  <inkml:trace contextRef="#ctx0" brushRef="#br0" timeOffset="850.4631">5627 5380 0,'-35'0'0,"-1"0"16,19 18-16,-1 34 15,0-16-15,18 17 16,18-18 0,0 0-16,17-17 15,18-1-15,-36-17 16,36-35-16,-35 18 15,0-19 1,-1 1-16,-17-18 16,-17 35-16,17 1 15,-18 17-15,18 17 16,18 19 0,-18-19-16,35 19 15,-17-19 1,-1 1-16,1 0 0,35-18 15,-36 17-15,1-17 16</inkml:trace>
  <inkml:trace contextRef="#ctx0" brushRef="#br0" timeOffset="1111.3568">5838 4851 0,'71'70'15,"-36"-17"1,1 0-16,17 71 0,-1-19 16,-34 19-1,0-71-15,-18 53 16,-18-71-16,0 18 15,1-36-15,-1 19 16,1-36-16,-1 0 16</inkml:trace>
  <inkml:trace contextRef="#ctx0" brushRef="#br0" timeOffset="1591.351">6809 5274 0,'17'0'16,"36"0"-16,-35 0 15,52 0-15,-34 0 16,-1 0-16,-17 0 0,34 18 15</inkml:trace>
  <inkml:trace contextRef="#ctx0" brushRef="#br0" timeOffset="1723.5789">6879 5486 0,'53'17'16,"18"-17"-1,-1 0-15,-35 0 16,1 0-16</inkml:trace>
  <inkml:trace contextRef="#ctx0" brushRef="#br0" timeOffset="2167.9784">7849 5239 0,'-17'-36'0,"-36"36"16,-18 0 0,1 36-1,-19 34 1,72-52-16,17 17 0,0 1 15,0-1-15,17 0 0,1-17 16,35 17-16,-18-17 16,1-18-16,-1 0 0,35-18 15,-17-17 1,-35-1-16,0 19 16,-18-36-16,0 0 15,-18 35-15,18 1 16,-18 17-16,1-18 15,17 36-15,0-1 16,0 19-16,0-1 0,0 0 0,35 36 16,0-36-1,18 0-15,-18-17 16,-17-18-16,17 0 0,-17 0 16,0 0-16</inkml:trace>
  <inkml:trace contextRef="#ctx0" brushRef="#br0" timeOffset="2774.9184">8061 4798 0,'18'0'16,"-1"-18"-16,36 1 16,-18 17-1,36 0-15,-53 0 16,17 0-16,-17 0 16,-18 35-16,-18 0 15,-35 18 1,18-35-16,-1 35 15,19-36-15,34 18 16,1-17-16,17-18 16,18 18-16,-17-18 15,-1 0-15,0 0 16,-17 0-16,-1 0 16</inkml:trace>
  <inkml:trace contextRef="#ctx0" brushRef="#br0" timeOffset="4154.2302">13670 4586 0,'0'-53'16,"-17"18"-1,-1 17-15,-35 1 16,18 17-16,-1 17 0,1-17 15,0 36-15,-36 16 16,54-16-16,-1-1 0,18 36 16,0-36-16,0-17 15,53-1-15,-18-17 16,36 0-16,-36-17 16,0-36-1,-17 17-15,0-17 16,-1 0-16,-17-17 15,-17 17-15,-1 0 0,-17-88 16,-18 18 0,17 70-16,19 17 0,-36 1 15,18 35 1,35 18-16,-18 17 16,0 71-1,36-36-15,17 54 0,1-71 16,-1 0-16,53 35 15,-35-71-15,35 36 16,-35-35 0,-35 0-16,17-1 0,-17 1 15,-18 0-15,-18-1 16,0-17 0</inkml:trace>
  <inkml:trace contextRef="#ctx0" brushRef="#br0" timeOffset="4460.8819">12823 5115 0,'18'18'16,"0"-18"-16,70 18 16,-17-1-16,-1-17 15,36 0-15,106 0 16,-89-17-16,106-19 16,-70 19-1,-88-1-15,-18 18 0,17-18 16,-52 18-16,-1 0 15,-34 0-15</inkml:trace>
  <inkml:trace contextRef="#ctx0" brushRef="#br0" timeOffset="6189.0176">13406 5627 0,'-36'-18'15,"1"18"1,0 0-16,-1 0 16,1 35-1,18 18 1,17-17-16,0-1 0,0-17 15,0 17-15,17-18 0,1 1 0,35-18 16,-36 0 0,19 0-16,-19-18 0,19-17 15,-19 0-15,1-18 16,-18 18-16,0-36 16,-18 36-16,-17-36 15,17 36-15,1 0 16,-1 17-1,0 1 1,18 34-16,18 18 16,0 36-1,-1-36-15,36 53 0,-35-70 16,17 17 0,-17-17-16,17 0 0,18 17 15,-35-17-15,17-1 16</inkml:trace>
  <inkml:trace contextRef="#ctx0" brushRef="#br0" timeOffset="6578.7634">13847 5574 0,'-18'0'15,"0"-18"-15,1 18 16,-1 0-16,0 18 16,1 17-1,-1-17-15,18 35 0,0-36 16,18 1 0,-18 0-16,35-18 15,-17 0-15,-1 0 16,1 0-16,0-18 15,-18 0-15,0 1 16,17 17-16,-17-18 16,0 0-16,-17 18 15,34 18 1,-17 0-16,18-1 16,17 1-1,0 0-15,-17-1 0,0-17 16</inkml:trace>
  <inkml:trace contextRef="#ctx0" brushRef="#br0" timeOffset="8013.289">14781 4692 0,'0'-35'0,"0"-18"16,0 35 0,-17 0-16,-1-17 15,-17 18-15,0 17 16,-1 17-16,1 54 16,17-36-16,1 36 15,17-18-15,0-1 16,0 19-16,17-18 15,36 53-15,-17-53 0,-19-18 16,36 18-16,-53-36 16,18 1-1,-36-18-15</inkml:trace>
  <inkml:trace contextRef="#ctx0" brushRef="#br0" timeOffset="8135.1717">14552 5080 0,'35'0'15,"36"0"1,-18 0-16,35 0 16,-53 0-16,36 0 15,-36 0-15,-17 0 16</inkml:trace>
  <inkml:trace contextRef="#ctx0" brushRef="#br0" timeOffset="8369.7324">15046 4657 0,'-18'17'16,"1"1"0,17 17-16,0 1 0,0-1 15,0 71 1,0-36-16,0-17 0,17-18 0,36 54 15,-35-72 1,17 18-16,0-17 0,-17-18 0,35 0 16</inkml:trace>
  <inkml:trace contextRef="#ctx0" brushRef="#br0" timeOffset="8664.5978">15328 5027 0,'-35'-18'15,"17"36"-15,-17 0 16,17-1-16,1 1 16,17 0-16,0-1 15,0 1-15,0 0 0,17-1 0,36-17 16,-35 0 0,35 0-16,-36 0 15,1-17-15,0 17 16,-18-36-16,0 54 47,0 0-32,17-18-15,1 17 0,0-17 16,-1 0-16,19 0 16,-19 0-16</inkml:trace>
  <inkml:trace contextRef="#ctx0" brushRef="#br0" timeOffset="8892.7925">15487 4639 0,'53'53'15,"17"35"1,-17 0-16,-35-52 15,17 52-15,-35-53 0,0 0 16,-17 36 0,17-36-16,-18 0 15,18-17-15</inkml:trace>
  <inkml:trace contextRef="#ctx0" brushRef="#br0" timeOffset="9103.8457">16051 4939 0,'0'0'0,"36"0"0,17 0 15,-18-18-15,-17 18 0,-1 0 16,1 0-16</inkml:trace>
  <inkml:trace contextRef="#ctx0" brushRef="#br0" timeOffset="9231.2079">16051 5098 0,'36'0'0,"17"17"15,-36-17-15,19-17 16,-1 17-16,-18-18 0</inkml:trace>
  <inkml:trace contextRef="#ctx0" brushRef="#br0" timeOffset="9822.7583">16828 4639 0,'-18'0'15,"36"0"-15,17 0 16,0 0 0,18 18-16,18-1 0,34 1 15,-52 0-15,-35-1 16,17 1-16,-17 17 15,-18-17-15,-53 35 16,18-18-16,-1 0 16,1 1-16,0-19 0,17 18 0,-17 1 15,35-19 1,18 19-16,-1-36 16,36 17-16,-18 1 15,36-18 1,-36 0-16</inkml:trace>
  <inkml:trace contextRef="#ctx0" brushRef="#br0" timeOffset="10209.3467">17780 4886 0,'0'-18'16,"-35"18"-16,-18 18 15,0 17 1,35-17-16,1 17 0,-1 18 16,36-35-1,17 17-15,-17-17 16,17-18-16,0 0 16,-17 0-16,17-18 0,-17 18 15,17-18-15,-35 1 0,18-1 0,-18-17 16,0 17-1,0 1-15,0-19 0,0 19 16,-18-1-16,18 0 16,0 36-1,0 17 1,0 1-16,18-19 0,34 36 16,-34-18-16,53 1 15,-18-36-15,0 17 16,-36-17-16,18 0 15</inkml:trace>
  <inkml:trace contextRef="#ctx0" brushRef="#br0" timeOffset="11844.7406">23865 3828 0,'-52'-36'15,"34"36"-15,-17-17 16,-36 34-16,36 1 16,-1 0-16,1 17 0,18 0 15,-19 0-15,19 36 16,17-36-16,17 36 16,1-53-16,35-1 15,0 1-15,17-36 16,-34 18-16,-1-17 15,-17-19-15,-1 19 0,-17-36 16,0 35 0,0-17-16,-17 17 15,-1 18-15,0 0 16,18 53-16,0-18 16,18 54-16,17-54 15,36 35 1,-18-52-16,35 17 15,-53-17-15,18-18 16</inkml:trace>
  <inkml:trace contextRef="#ctx0" brushRef="#br0" timeOffset="12773.6085">24606 3881 0,'18'-18'16,"0"18"-1,17-18 1,18 18-16,-18 0 16,18-17-16,-18 17 15,0 17 1</inkml:trace>
  <inkml:trace contextRef="#ctx0" brushRef="#br0" timeOffset="12924.0938">24642 3986 0,'17'18'16,"1"-18"-16,35 0 15,-18 0-15,36-18 16,-54 18-16,36 0 16,-35 0-16</inkml:trace>
  <inkml:trace contextRef="#ctx0" brushRef="#br0" timeOffset="13341.1325">25083 3651 0,'52'0'0,"-34"0"16,17 0-16,54 36 15,-37-19-15,19 18 16,-53 1-16,-1-19 15,-17 19-15,0 34 16,-35 1 0,0-18-16,-18 0 0,18-36 15,17 19-15,36-19 16,34 1 0,-16-18-16,17 17 15,35-17-15,-35 18 16,-18-18-16,0 0 0,1 18 15</inkml:trace>
  <inkml:trace contextRef="#ctx0" brushRef="#br0" timeOffset="14130.0188">28893 3775 0,'0'-36'0,"0"-16"15,-18 16-15,0 1 16,1 17-16,-36 1 16,35 34-16,0 1 15,1 17-15,-1 18 0,18 53 16,0-53-1,53 70-15,-35-70 16,35 18-16,-36-36 16,1 18-16,-18-35 15,-35-1 1,17-17-16,-35-17 16,35-1-16,-35 0 15,36 1-15,17-1 16,17 18-16,1-17 15,17 17-15,1-18 0,17 0 16,0 18-16,70-35 16,-88 35-16,18-18 15,-35 18-15</inkml:trace>
  <inkml:trace contextRef="#ctx0" brushRef="#br0" timeOffset="14398.0716">29245 3581 0,'-35'53'16,"35"0"-1,0 35-15,0-35 16,35 0-16,1 35 16,-1-35-16,0-18 0,18 18 15,-35-35-15,17-1 16,-17 1-16</inkml:trace>
  <inkml:trace contextRef="#ctx0" brushRef="#br0" timeOffset="14770.5802">29616 3916 0,'-36'0'0,"1"17"16,18 1-16,-19 35 15,36 18 1,0-54-16,18 36 15,0-35-15,34 17 16,-16-35-16,-1 0 16,-17-18-16,-1-17 15,-17 18-15,0-36 16,0 35-16,0-17 16,0 52 15,0 19-16,18-19-15,0 36 16,-1-35-16,1-1 16,17 19-1,-17-36-15,-1-36 16</inkml:trace>
  <inkml:trace contextRef="#ctx0" brushRef="#br0" timeOffset="14971.4317">29863 3616 0,'35'88'16,"18"0"0,-18 18-16,-17-53 0,-18 35 15,0 1 1,-18-37-1,0-16 1,1-36-16</inkml:trace>
  <inkml:trace contextRef="#ctx0" brushRef="#br0" timeOffset="15136.8546">30321 3898 0,'88'0'0,"-35"0"16</inkml:trace>
  <inkml:trace contextRef="#ctx0" brushRef="#br0" timeOffset="15254.9822">30321 4075 0,'53'0'16,"-35"-18"-16,70 18 16,0-35-1,-53 17-15</inkml:trace>
  <inkml:trace contextRef="#ctx0" brushRef="#br0" timeOffset="15461.2549">30762 3863 0,'-17'35'16,"34"18"-1,19-18 1,-1 1-16,-18-36 0,19 17 0,34 1 16,-34-18-1,-19 0-15,1 0 0,17 0 16,-35-18-16,0 1 15</inkml:trace>
  <inkml:trace contextRef="#ctx0" brushRef="#br0" timeOffset="15639.2568">30974 3951 0,'0'71'15,"18"-36"-15,-18 18 16,0-18-16,17 0 16,-17-17-16,0 0 0,0 17 15,0-17-15</inkml:trace>
  <inkml:trace contextRef="#ctx0" brushRef="#br0" timeOffset="16478.902">23865 5239 0,'-17'-36'15,"-1"19"1,-17-1 0,0 18-16,-1 18 15,19-1-15,-19 1 0,1 17 0,0 1 16,17-1-16,18 36 16,0-36-16,18-18 0,-1 19 15,72-19 1,-54-17-16,0 0 0,1-17 15,16-1-15,-34-17 16,0 17-16,-18-17 0,0 17 16,0 1-16,0-1 0,-18-17 15,0 35-15,18 35 32,0 18-17,18-18-15,17 0 0,18 18 16,-17-17-1,-1-19-15,0 1 0,0-18 0,18 0 16</inkml:trace>
  <inkml:trace contextRef="#ctx0" brushRef="#br0" timeOffset="16684.1118">24289 5203 0,'17'0'15,"19"0"-15,34 0 16,-34 0-16,-1 0 16,0 0-16,18 18 15,-35-18-15,-1 0 0</inkml:trace>
  <inkml:trace contextRef="#ctx0" brushRef="#br0" timeOffset="16807.1335">24377 5398 0,'35'17'16,"1"-17"-16,34 0 16,-35 0-1,1 0-15,-1-17 0</inkml:trace>
  <inkml:trace contextRef="#ctx0" brushRef="#br0" timeOffset="17106.9455">24800 5098 0,'18'0'16,"52"0"-16,-34 0 15,34 17 1,-34 1-16,-19 0 16,-17-1-16,0 36 15,-17-18-15,-19 36 16,19-53-16,-1 35 16,0-18-16,18 0 15,18-35-15,0 35 16,-1-35-16,1 0 15,17 0-15,-17-17 0,0 17 16,-1-18-16,1 18 16</inkml:trace>
  <inkml:trace contextRef="#ctx0" brushRef="#br0" timeOffset="17252.6344">25277 5327 0,'17'-18'16,"1"18"-16,-1-17 16,1 17-16,17 0 15</inkml:trace>
  <inkml:trace contextRef="#ctx0" brushRef="#br0" timeOffset="17573.3129">25506 5221 0,'-18'35'16,"1"-17"-16,17 35 16,17-35-16,1 35 15,-1-36 1,1 1-16,17-1 0,-17 1 15,0-18 1,-1 0-16,1 0 0,0-18 16,-18 1-16,0-1 0,0-35 15,0 36-15,0-19 16,-18 19-16,18-19 16,-18 19-16,18-1 15,-17 18-15</inkml:trace>
  <inkml:trace contextRef="#ctx0" brushRef="#br0" timeOffset="17897.5942">25912 5274 0,'-18'0'16,"0"18"-16,-17-1 16,35 1-16,0 17 15,0-17-15,18 0 0,-1 17 0,36 0 16,-35-35-16,35 0 16,-36 0-1,19-18-15,-19 1 16,-17-1-16,0-52 15,-53 34 1,36 1-16,-36 17 16,35 1-16,1 17 0,-1 17 15,18 1 1</inkml:trace>
  <inkml:trace contextRef="#ctx0" brushRef="#br0" timeOffset="18124.0394">26211 5168 0,'0'0'0,"0"18"0,0 35 16,0-18-16,18 36 15,0-36-15,-1 18 16,-17-18-16,18 0 16,-18-17-16</inkml:trace>
  <inkml:trace contextRef="#ctx0" brushRef="#br0" timeOffset="20125.7881">28646 5009 0,'-18'-52'16,"0"52"-16,18-18 0,-17 18 16,-1 0-1,18 18-15,-18 17 0,18 0 16,0 71-16,18-53 15,-18 17-15,0-17 0,18 0 16,-18 53-16,0-53 16,0-35-16,-18 17 15,18-17-15,-35-1 16,17-17-16,-17-17 0,17-1 16,1 0-16,-19-17 15,36 17-15,0 1 0,0-1 16,36 18-1,-1-18-15,0 18 0,0 0 16,54-17-16,-37 17 16,-16 0-16,34-18 15</inkml:trace>
  <inkml:trace contextRef="#ctx0" brushRef="#br0" timeOffset="20331.3927">28910 5098 0,'-17'70'0,"-1"1"16,18 17-1,0-35-15,18 17 16,-1-34-16,1-1 0,17-17 15</inkml:trace>
  <inkml:trace contextRef="#ctx0" brushRef="#br0" timeOffset="20660.6554">29122 5345 0,'-35'0'16,"17"0"-16,0 17 15,18 1 1,0 0-16,0-1 16,18 1-16,0-1 15,-18 1-15,17-18 16,1 0-16,-1 0 16,-17-18-16,0 1 15,18 17-15,-18 17 31,18 1-15,-18 0-16,17-18 0,1 17 16,0 1-16,35-18 15,-36 0 1,1 0-16,-1-18 16,-17 1-16</inkml:trace>
  <inkml:trace contextRef="#ctx0" brushRef="#br0" timeOffset="20870.7967">29333 5045 0,'36'35'16,"17"0"-16,0 1 16,-18-1-16,18 35 15,-36-34-15,-17 52 16,0-53-16,-35 36 15,18-36 1,-1 0-16,0-35 16</inkml:trace>
  <inkml:trace contextRef="#ctx0" brushRef="#br0" timeOffset="21267.1964">29827 5274 0,'0'18'16,"18"-18"-16,-18 17 0,18-17 15,-18-17 1,17-1-1,-17 0-15,18 1 0,-18-19 16,18 36-16,-1-17 16,1 34-1,-18 1 1,17 0-16,-17-1 16,18-17-1,0 0 1,-18-17-1,17-1 1,1 18 0,-18-18-16,18 18 15,-18 18 1</inkml:trace>
  <inkml:trace contextRef="#ctx0" brushRef="#br0" timeOffset="21599.7388">29827 5521 0,'18'0'15,"0"-18"1,-18 1-16,17-1 16,1 0-16,0 18 15,-1-17-15,1 17 16,-1 0-16,1 0 15,0 17-15,-18 1 16,0 0 0,17-1-1,1-17-15,0 0 16,-1 0 0,1-17-16,0 17 15,-18-18-15,0 0 16,17 1-1,-17-1-15,0 1 16</inkml:trace>
  <inkml:trace contextRef="#ctx0" brushRef="#br0" timeOffset="21966.6604">30586 5062 0,'-35'18'16,"17"0"-16,0-1 16,18 36-16,-17-35 15,34 35-15,1-18 16,17 0 0,0-35-16,36 18 15,-36-18-15,18 0 16,-17 0-16,-19-35 15,1 17-15,-18 0 16</inkml:trace>
  <inkml:trace contextRef="#ctx0" brushRef="#br0" timeOffset="22128.8189">30727 5327 0,'18'71'15,"-1"-19"1,19 1-16,-19-17 16,1-36-1,-1 0-15</inkml:trace>
  <inkml:trace contextRef="#ctx0" brushRef="#br0" timeOffset="22284.7265">31009 5398 0,'18'0'0,"-1"0"16,1 0 0</inkml:trace>
  <inkml:trace contextRef="#ctx0" brushRef="#br0" timeOffset="22583.7633">31274 5309 0,'-18'18'15,"18"35"-15,0-18 16,18 18-16,-1-35 15,1-1-15,0 1 0,35 0 16,0-18 0,-36 0-16,18-18 15,-17-17-15,-18-1 16,0 19-16,-35-36 16,17 35-16,-17-17 15,17 17-15,1 18 16,-1 0-1,18 18-15</inkml:trace>
  <inkml:trace contextRef="#ctx0" brushRef="#br0" timeOffset="22902.449">31679 5380 0,'-17'18'31,"17"-1"-15,0 1-16,17 35 15,1-36-15,0 1 0,-1 0 16,1-18-16,35 17 16,-35-17-16,-1 0 0,-17-17 15,18-1 1,-18 0-16,0 1 0,0-19 15,-35 1-15,-1 0 16,-17 0-16,18 35 16,-18 0-16,36 0 15,-1 17 1,18 1-16,18-18 16</inkml:trace>
  <inkml:trace contextRef="#ctx0" brushRef="#br0" timeOffset="23167.1886">31962 5327 0,'17'0'16,"-34"0"15,-1 18-31,18-1 0,0 19 16,18-19-16,-1-17 15,19 35-15,-19-35 16,-17 18-16,36-18 16,-19 0-16,1 0 0,-1-18 15,1 18 1,0-17-16,-18-1 16</inkml:trace>
  <inkml:trace contextRef="#ctx0" brushRef="#br0" timeOffset="23345.8455">32138 5433 0,'0'53'16,"0"0"-1,18-36-15,-1 19 16,-17-19-16,18 1 0,-18-1 15,0 1-15,-18-18 16</inkml:trace>
  <inkml:trace contextRef="#ctx0" brushRef="#br0" timeOffset="24007.2875">30692 5186 0,'0'-18'15,"0"1"1,17 17-16,-17 17 31,0 18-15,-17-17-16,17 17 15,0-17-15,0 35 16,17-35-16,-17 17 16,0-17-16,18-1 15</inkml:trace>
  <inkml:trace contextRef="#ctx0" brushRef="#br0" timeOffset="28739.9429">16845 5468 0,'-17'0'16,"17"-18"0,17 18-1,-17 18 17,0 17-17,0 1 1,35 17-16,-17-18 15,53 0-15,-18-17 16,17-1-16,71 19 16,-53-36-16,1 17 15,-1-17-15,0 18 0,106-18 16,-88-18-16,70 1 16,-105-19-16,35 1 15,-89 17-15,19-17 16,-36 18-1,0-1 1,-18 18-16,-17-18 16</inkml:trace>
  <inkml:trace contextRef="#ctx0" brushRef="#br0" timeOffset="29351.7669">17480 5962 0,'-17'0'31,"17"18"-31,-18 17 16,18 0-16,-18 18 15,18 0 1,18-35-16,35-1 16,-18 1-16,36-18 15,-18 0-15,35 0 16,-53-18-16,36 18 15,-36-17-15,-18 17 16,-17-18-16</inkml:trace>
  <inkml:trace contextRef="#ctx0" brushRef="#br0" timeOffset="29535.3018">17727 6068 0,'0'53'0,"0"-18"16,18 53-16,-18-35 15,35 35-15,-17-52 16,-1 34 0,1-52-16</inkml:trace>
  <inkml:trace contextRef="#ctx0" brushRef="#br0" timeOffset="33700.7352">4657 8625 0,'-18'-35'0,"0"0"15,1 0 1,-1 17-16,-35-17 15,18 17-15,17 0 0,-17 18 16,0 0-16,-1 53 16,19 0-16,-1 0 15,18 124-15,18-89 0,-1 0 16,36 88 0,-17-105-16,34 35 15,-52-53-15,17 0 16,0-18-1</inkml:trace>
  <inkml:trace contextRef="#ctx0" brushRef="#br0" timeOffset="33867.8928">4304 9137 0,'53'18'16,"-18"-18"-16,53 0 15,-35 0-15,0-18 0,0 18 16,0-18-16,-18 18 0,1 0 16,-1-17-16</inkml:trace>
  <inkml:trace contextRef="#ctx0" brushRef="#br0" timeOffset="34128.6343">5080 8537 0,'-35'-17'16,"-1"52"0,1 18-1,18 0-15,17 70 16,0-52-16,0-1 0,35 54 15,0-71-15,18 53 16,-18-71-16,36 18 16,-36-36-16,0-17 15</inkml:trace>
  <inkml:trace contextRef="#ctx0" brushRef="#br0" timeOffset="34490.4476">5362 9013 0,'-35'0'16,"0"18"-1,17 0-15,0 52 16,18-52-16,0 17 16,18-17-16,0 0 0,17-1 15,0-17-15,36 0 16,-54-17-16,19 17 0,-19-18 15,1 0-15,-18-17 16,0 17-16,0-17 16,-18 17-16,1 1 15,17 34 1,17 19 0,1-19-16,35 19 15,-35-19 1,-1 1-16,18 0 0,-17-1 15,17-17 1,-17 0-16,0-35 16</inkml:trace>
  <inkml:trace contextRef="#ctx0" brushRef="#br0" timeOffset="34712.197">5521 8449 0,'53'53'16,"-18"-18"-16,18 18 16,35 71-16,-52-71 15,52 70-15,-71-70 16,19 53-16,-36-71 16,-18 36-16,0-36 15,-17 18-15,17-36 16,1-17-1,-1 0-15</inkml:trace>
  <inkml:trace contextRef="#ctx0" brushRef="#br0" timeOffset="35000.5456">6368 8802 0,'17'0'16,"36"17"-1,-18-17-15,1 0 0,34 0 16,-34 0-16,-1 0 16,-17 0-16,-18 18 15</inkml:trace>
  <inkml:trace contextRef="#ctx0" brushRef="#br0" timeOffset="35146.0288">6403 9031 0,'35'35'16,"36"1"0,-1-36-16,-34 0 15,-1 0-15,-17 0 16</inkml:trace>
  <inkml:trace contextRef="#ctx0" brushRef="#br0" timeOffset="36136.2232">7532 8961 0,'35'-36'15,"-35"19"-15,0-1 0,0 0 0,0-17 16,0 17-16,-35-17 15,17 35-15,-35-17 16,18 34 0,-36 36-16,19 0 15,-19 53-15,53-71 16,1 18-16,17 0 0,0-18 16,35 18-16,-17-35 15,70-1-15,-35-17 16,35-17-1,-35-1-15,17-52 16,-34 52-16,-1-53 16,-17 36-16,-18-18 15,-18 18-15,0-18 16,1 35-16,-36-17 16,35 35-1,0 53-15,18-18 16,36 36-16,34-1 15,-34-34-15,-1-1 16,53 0 0,-53-17-16,18-18 0,0 18 15,-18-36-15</inkml:trace>
  <inkml:trace contextRef="#ctx0" brushRef="#br0" timeOffset="36542.3602">7814 8273 0,'18'-53'15,"17"0"1,-17 35-16,35 1 15,-1-1-15,-34 36 16,0-1-16,-18 1 0,17-1 16,-17 19-1,-17-19-15,17 1 0,-36 17 16,36-17 0,18 0-1,0-1-15,17 1 16,-17 17-16,35 0 15,-36-17-15,1 17 16,-18-17-16,-18 0 16,1-18-16,-19 17 15,1-17-15,-18 0 16,35 0-16,-17 0 16,18 0-16</inkml:trace>
  <inkml:trace contextRef="#ctx0" brushRef="#br0" timeOffset="40046.4909">13282 8414 0,'-53'0'16,"18"0"-16,-36 35 16,1 36-16,52-36 15,1 0-15,-1-17 0,36 35 16,-18-36-16,52 19 16,-34-36-16,53 0 15,-36-18 1,35-17-16,-52-1 15,17-34 1,-35 17-16,0 18 0,0-71 16,-17 53-16,-36-88 15,0 17 1,35 71-16,-35-35 16,18 71-16,17 17 0,1 17 15,17 71 1,0-35-16,53 88 15,-18-88-15,53 71 16,-53-71-16,36 53 16,-18-71-16,17 35 15,-52-52-15,35 35 16,-53-35-16,18-1 16</inkml:trace>
  <inkml:trace contextRef="#ctx0" brushRef="#br0" timeOffset="40440.6841">12418 9049 0,'-18'0'15,"53"0"1,1 0-1,17 0-15,0 0 0,35 17 16,88-17-16,-70 0 16,123 18-1,-105-18-15,-1 0 16,1 0-16,-18 0 0,70 0 16,-123 0-16,35 0 15,-53-18-15,-17 1 16</inkml:trace>
  <inkml:trace contextRef="#ctx0" brushRef="#br0" timeOffset="42392.4396">13018 9507 0,'17'-17'0,"-17"-19"15,0 19-15,0-1 16,-17 1-16,17-1 15,-36 18-15,19 0 16,-54 35 0,36 0-16,-36 36 15,54-36-15,-19 36 16,36-36-16,0 36 16,18-54-16,17 19 15,0-36-15,36 0 16,-18-18-16,18-35 15,-54 18-15,1-53 16,-1 52-16,-34-52 16,-1 53-16,-17-36 15,17 36 1,-35-18-16,36 35 16,-1 1-16,0-1 15,18 36 1,18 17-16,0 18 15,-1 0-15,1-18 16,35 36-16,-18-18 16,0-36-16,54 54 15,-54-54-15,35 19 16</inkml:trace>
  <inkml:trace contextRef="#ctx0" brushRef="#br0" timeOffset="42733.4223">13476 9490 0,'-35'-18'16,"17"36"0,1-1-16,-19 36 15,36-17 1,0-1-16,18-18 0,0-17 15,-1 18-15,1-18 0,17 0 16,0-18-16,1 18 16,-36-17-16,17-18 15,-17 17-15,0 0 16,0 36 15,0 17-31,18 18 16,0-35-16,-1-1 15,36 19-15,-18-36 16,1 0-16,-19 0 16</inkml:trace>
  <inkml:trace contextRef="#ctx0" brushRef="#br0" timeOffset="43523.8226">12876 9225 0,'-17'0'31,"17"-17"-15,0-1-16,0 0 15,-18 1 1,18-1-16,0 0 16,0 1-1,0 34 1,0 19-1,18-1-15,-18 0 0,35 36 16,-35-54-16,35 36 16,-35-17-16,18-19 15,0-17-15,-1 35 16</inkml:trace>
  <inkml:trace contextRef="#ctx0" brushRef="#br0" timeOffset="43991.1323">13511 9472 0,'18'0'31,"0"18"-15,-1-1-1,1 19-15,-18-19 0,0 1 16,18 0 0,-18-1-16</inkml:trace>
  <inkml:trace contextRef="#ctx0" brushRef="#br0" timeOffset="44611.4356">14640 8749 0,'18'-53'0,"-18"18"16,18-18-1,-54 0-15,36 35 0,-35 1 16,0 17 0,-18 0-16,35 35 15,-17 0-15,0 53 16,17-35-16,0 18 16,18-18-16,-17 70 15,34-70-15,-17 0 0,53 18 16,0-1-1,-35-35-15,-1-17 0,1 0 16,-18-36 0</inkml:trace>
  <inkml:trace contextRef="#ctx0" brushRef="#br0" timeOffset="44729.3289">14411 9102 0,'18'0'0,"-1"-18"16,36 18-1,18 0 1,-18 0-16</inkml:trace>
  <inkml:trace contextRef="#ctx0" brushRef="#br0" timeOffset="44967.8643">14852 8590 0,'0'-17'15,"-18"17"-15,1 52 16,17 1-16,0 0 0,-18 53 16,18-35-16,18 34 15,-1-52-15,36 18 16,-17-36-16,16-17 15,-34 0-15</inkml:trace>
  <inkml:trace contextRef="#ctx0" brushRef="#br0" timeOffset="45269.3192">15028 9013 0,'-17'0'16,"-19"18"-16,19 35 15,17-35-15,0-1 16,17 19-16,1-19 16,35 1-1,-35-18-15,-1 0 0,36-18 16,-35 1 0,-18-1-16,0 0 15,0 1-15,0-1 16,0 36-1,17-1 1,-17 1 0,36-18-16,-19 18 15,36-18-15,-35 0 16</inkml:trace>
  <inkml:trace contextRef="#ctx0" brushRef="#br0" timeOffset="45506.8549">15258 8467 0,'17'17'16,"54"36"-1,17 18 1,-17 52-16,-36-52 15,18 70-15,-36-35 16,-17-18 0,-35 0-16,0-70 15</inkml:trace>
  <inkml:trace contextRef="#ctx0" brushRef="#br0" timeOffset="47030.9063">16122 8802 0,'18'0'16,"17"0"0,35-18-1,-34 18-15,17-17 16,-36 17-16,1 0 0,-18 17 16</inkml:trace>
  <inkml:trace contextRef="#ctx0" brushRef="#br0" timeOffset="47163.3407">16140 9013 0,'35'18'15,"35"-18"1,19-18-16,-1 1 16,-71-1-16</inkml:trace>
  <inkml:trace contextRef="#ctx0" brushRef="#br0" timeOffset="47675.7555">16933 8449 0,'-35'-18'0,"17"1"16,36 17 15,35 0-31,-35 17 15,17 19-15,-17-19 16,-18 19-16,0-1 16,0 0-16,-18 0 15,18 1 1,0-1-16,18 0 16,-18 1-16,35 16 15,0-34-15,0 53 16,-17-54-16,17 36 15,-35-35-15,0 17 16,0-17-16,-17-1 16,-19-17-16,19 0 0,-36 0 15,18 0-15,-18 0 16,35 0-16,0-17 16,1 17-16</inkml:trace>
  <inkml:trace contextRef="#ctx0" brushRef="#br0" timeOffset="48104.7375">17745 8837 0,'0'-18'15,"-53"1"-15,0 34 16,18 1-16,-36 17 16,18 36-1,18-1 1,35 1-16,18-18 16,17-35-16,-18-18 0,19 17 15,-1-17-15,0 0 16,18-17-16,-35-1 15,17-17-15,-17-1 16,-18 1 0,0 0-16,-18-18 0,0 35 15,1-17 1,17 53 0,0 17-16,17 0 15,1-17-15,17 35 16,1-36-16,34 19 15,-52-19-15,35-17 16,-36 0-16</inkml:trace>
  <inkml:trace contextRef="#ctx0" brushRef="#br0" timeOffset="48461.4316">17851 8290 0,'35'0'0,"35"18"15,-52 0 1,17-1-16,-17 18 0,17 18 15,-17-35-15,-18 0 16,0 17-16,-18-17 16,1-18-16,-1 17 0,-17 1 15,35 0 1,35-1 0,-17-17-16,35 18 15,-36-1 1,36-17-16,-53 18 15</inkml:trace>
  <inkml:trace contextRef="#ctx0" brushRef="#br0" timeOffset="49705.2553">16775 8449 0,'0'-18'31,"0"1"16,17 17-32,19 0-15,-19 0 16,18 0-16,-17 17 16,0-17-16,35 36 15,-36-19-15,1 19 16,0-19-16,-1 36 15,-17-35-15,0 35 16,-17-36-16,17 19 16,-18-36-16,18 17 15,-18-17-15,18 18 0,-17-18 16,-1 18 0,0-18-16,1 0 0,-19 17 15,19-17-15,-1 0 16,1 0-16,-1 0 15,0 0 1,36 0 93,0 0-93,-1 0-16,1 18 16,-1-18-16,1 0 15,17 17 1,1 1-16,-19-18 0,36 18 16,-35-1-1,-1 1 1,1 0-16,-18-1 0,0 1 15,18 0-15,-18-1 16,0 1 0,17-18-16,-17 17 15,0 1-15,18 0 16,-18-1 0,-18-17-16,18 18 15,-17-18-15,-1 0 16,-35 18-1,36-18-15,-36 17 16,17-17-16,19 0 0,-19 0 16,19 18-16,-1-18 15,1 0-15,17-18 32,0 1-1,-18 17-16</inkml:trace>
  <inkml:trace contextRef="#ctx0" brushRef="#br0" timeOffset="50656.4673">15099 9049 0,'0'0'0,"18"0"15,-18-18 1,17 0 0,1 1-1,-18 34 63,17 1-62,-17 0 0,18-18-16,-18 17 0,35 1 15,-35 0-15,18-1 16,0-17-16</inkml:trace>
  <inkml:trace contextRef="#ctx0" brushRef="#br0" timeOffset="60401.1352">23618 8114 0,'0'-18'15,"0"1"-15,0-19 16,0 19-1,-17-1-15,-1 18 16,1-18-16,-1 18 16,-35 18-1,0 17-15,-17 36 16,34-36-16,1 53 16,35-17-1,18-18 1,35-18-16,-18-17 0,35-18 15,19-36 1,-72 19-16,18-1 16,-17-17-16,-18 17 0,18-17 15,-18-18-15,0 18 16,-18-18-16,0 35 16,18 1-16,0 34 31,18 71-16,0-52 1,-1-1-16,19 0 0,17 18 16,-18-35-16,18 17 15,-36-35-15,1 18 16,0-18-16</inkml:trace>
  <inkml:trace contextRef="#ctx0" brushRef="#br0" timeOffset="60578.9696">24007 8096 0,'17'0'0,"1"-17"16,17-1-16,0 18 16,36-18-16,-53 1 15,-1 17 1,1 17-16,-18 1 15</inkml:trace>
  <inkml:trace contextRef="#ctx0" brushRef="#br0" timeOffset="60710.7073">24077 8237 0,'35'0'0,"18"0"15,18 0 1,-36-17-16,18-1 15,-35 18-15</inkml:trace>
  <inkml:trace contextRef="#ctx0" brushRef="#br0" timeOffset="61057.6146">24518 7814 0,'53'0'16,"-35"0"-16,17 0 15,0 18-15,0-1 0,36 19 16,-53-19 0,-1 1-16,-17 52 15,0-17-15,-17-17 0,-19 34 16,19-35-16,-19 36 15,19-53 1,17-1-16,0 1 16,53-18-16,-18 18 15,53-18-15,-53 0 16,36 0-16,-36 0 16,1 17-16,-36 1 15,0-1 1</inkml:trace>
  <inkml:trace contextRef="#ctx0" brushRef="#br0" timeOffset="63109.2911">28981 7761 0,'-36'-35'0,"1"-18"15,-18 35 1,36 18-16,-54 0 16,18 53-1,35-18-15,-17 54 16,35-36-16,0 52 16,18-52-16,17 36 15,-17-54-15,35 35 16,-18-34-16,0-1 15,-35-17-15,18-1 16,-36-17-16,1 0 16</inkml:trace>
  <inkml:trace contextRef="#ctx0" brushRef="#br0" timeOffset="63241.1975">28575 8167 0,'18'0'15,"35"0"1,-18 0-16,53 0 15,-53 0-15,18 0 0,35 0 16,-70 0-16</inkml:trace>
  <inkml:trace contextRef="#ctx0" brushRef="#br0" timeOffset="63460.1269">29192 7743 0,'-17'18'15,"-1"35"-15,0-18 16,18 54-16,0 16 16,18-52-16,0-17 15,35 34 1,-36-35-16,19 1 0,-19-19 15,1 1-15</inkml:trace>
  <inkml:trace contextRef="#ctx0" brushRef="#br0" timeOffset="63798.1038">29457 8114 0,'0'-18'15,"-18"18"1,1 0-1,17 36 1,0-1-16,0-18 16,17 19-16,1-19 15,0-17-15,-1 18 0,1-18 16,0 0-16,-18-35 16,0 17-1,0 0 1,0 1-16,0 34 31,17 1-15,-17 0-16,35-1 15,-17-17-15,0 18 0,-1-18 16,1 0 0,-18-18-16,-18 1 15</inkml:trace>
  <inkml:trace contextRef="#ctx0" brushRef="#br0" timeOffset="64004.296">29669 7761 0,'35'53'16,"0"18"-16,0-36 15,18 35-15,-17-34 16,-1 52-16,-17-53 15,-18 18-15,-18-18 16,-35 18-16,18-35 16,-1 0-1,19-18-15</inkml:trace>
  <inkml:trace contextRef="#ctx0" brushRef="#br0" timeOffset="64736.8965">30233 7973 0,'18'0'31,"35"0"-31,17 0 15,-52 0-15,17 17 16</inkml:trace>
  <inkml:trace contextRef="#ctx0" brushRef="#br0" timeOffset="64876.0191">30233 8149 0,'53'18'0,"-18"-18"16,36 0-16,-36 0 16,-17 0-16,-1 0 0</inkml:trace>
  <inkml:trace contextRef="#ctx0" brushRef="#br0" timeOffset="66524.0119">31256 7938 0,'0'-18'0,"0"-17"16,0-1 0,0 19-16,-18-1 15,1 0 1,-1 18-16,-17 0 0,17 0 0,-35 0 15,36 0 1,17 36 0,0-19-16,35 36 15,0-17-15,36 69 16,-36-52-16,-17 0 16,17-18-16,-17 18 0,-1 0 0,1 18 15,-18-54 1,-18 1-16,1 0 0,-54-18 15,36 0-15,0 0 16,-18-18-16,17 0 16,1 1-16,0-1 0,17-17 0,18 17 15,0-17-15,0 0 0,71-18 16,-36 35 0,71-35-16,-53 36 15,0-19-15,0 19 16,-18-19-16,18-16 15,-36 34-15,-34-35 16,-1 18-16,-52 17 16,17 0-16,-36 18 15,37 18-15,-37 17 16,54-17-16</inkml:trace>
  <inkml:trace contextRef="#ctx0" brushRef="#br0" timeOffset="68903.5128">23689 9419 0,'0'-17'16,"-18"17"-16,18-18 15,-17 0-15,-1 1 16,0 17-16,-17 0 0,18 17 16,-54 19-1,53-1-15,-35 53 16,53-53-16,-17 36 15,34-36-15,1 0 16,17-17-16,18 0 16,-17-18-16,16-18 15,-34 0-15,0-17 16,-1 17-16,1-52 16,-18 52-16,0-17 0,0 17 15,-18-17-15,1 35 16,17 18-1,0 17-15,17 36 16,1-54-16,0 18 16,35 18-16,-18-35 15,0 0-15,36-1 16,-54-17-16,19 0 16</inkml:trace>
  <inkml:trace contextRef="#ctx0" brushRef="#br0" timeOffset="69169.9799">24095 9419 0,'0'-17'16,"17"17"0,1-18-16,17 18 15,18-18-15,-35 18 16,-1 18 0,-17 0-16,-17-1 15</inkml:trace>
  <inkml:trace contextRef="#ctx0" brushRef="#br0" timeOffset="69286.6327">24112 9596 0,'36'0'15,"17"-18"1,-18 0-16,-18 18 16</inkml:trace>
  <inkml:trace contextRef="#ctx0" brushRef="#br0" timeOffset="69676.2427">24500 9243 0,'36'0'15,"34"0"-15,36 17 16,-71 1-16,54 17 16,-72 1-1,-17-1-15,-35 53 16,0-53-16,-18 18 15,35-35-15,0 0 16,18-1 0,0 1-16,18-18 15,0 17-15,-1 1 0,19-18 16,17 18-16,-36-18 16,18 0-16</inkml:trace>
  <inkml:trace contextRef="#ctx0" brushRef="#br0" timeOffset="69826.9495">25065 9507 0,'0'-17'15,"18"17"1</inkml:trace>
  <inkml:trace contextRef="#ctx0" brushRef="#br0" timeOffset="70166.5739">25294 9384 0,'0'18'32,"-17"17"-17,17 0-15,35 18 16,-18-35-16,1-18 16,35 17-16,-18-17 15,-17 0-15,0 0 16,-18-17-1,0-1-15,0 0 16,-18-17 0,0 17-16,1 1 15,-1-1-15,0-17 16,1 17 0,-1 18-16,0 0 15</inkml:trace>
  <inkml:trace contextRef="#ctx0" brushRef="#br0" timeOffset="70488.1681">25647 9384 0,'-18'-18'15,"1"18"-15,17 18 16,0 0-16,0-1 15,17 18 1,1 1-16,0-19 0,17 19 16,0-19-1,-17-17-15,35 18 0,-36-18 16,19-18-16,-36 1 16,0-19-1,0 19-15,-18-1 16,0-17-16,1 17 0,-36-17 15,35 17-15,-17 18 16,17 0-16,1 18 16</inkml:trace>
  <inkml:trace contextRef="#ctx0" brushRef="#br0" timeOffset="70722.0402">26070 9278 0,'18'0'15,"-18"18"1,18 35 0,-1 17-1,-17-52-15,35 52 16,-17-34-16,0 17 15,-1-36-15,1 36 16</inkml:trace>
  <inkml:trace contextRef="#ctx0" brushRef="#br0" timeOffset="73146.7067">28928 9260 0,'0'-35'16,"0"18"-16,0-1 16,0-35-16,0 35 15,0-35-15,-18 53 16,1-17 0,-1 17-16,0 17 0,-17 19 15,17 17-15,18 0 16,0 52-16,0-34 15,18-18-15,17 53 16,-17-53-16,0 17 16,-1-35-16,-17 18 15,-35-35 1,17-18-16</inkml:trace>
  <inkml:trace contextRef="#ctx0" brushRef="#br0" timeOffset="73268.5351">28698 9631 0,'36'0'0,"34"-18"16,-17 18-16,35 0 16,1 0-1,-54 0-15,18 0 16</inkml:trace>
  <inkml:trace contextRef="#ctx0" brushRef="#br0" timeOffset="73491.4447">29175 9155 0,'-18'17'0,"-17"54"16,17 17-1,18 0 1,0-35-16,0 0 0,18 0 15,17 35-15,-17-70 16,52 35-16,-52-53 16,17 17-16</inkml:trace>
  <inkml:trace contextRef="#ctx0" brushRef="#br0" timeOffset="73813.8184">29386 9490 0,'-35'0'15,"0"17"1,17 19-16,1 17 16,17-18-16,0-18 15,17 19-15,18-1 16,1-35-16,17 18 16,-36-18-16,1-18 15,0 18-15,-18-18 0,0-35 16,0 36-16,0-18 15,0 17-15,-18 0 16,18 36 0,18 17-1,-1-17-15,54 17 16,-54-17-16,36-1 16,-35 1-1,0-36 1</inkml:trace>
  <inkml:trace contextRef="#ctx0" brushRef="#br0" timeOffset="74042.7717">29580 9102 0,'36'35'15,"34"18"1,1 35-16,-1 0 15,-34-35-15,-1 35 16,-17 18 0,-36-71-16,-17 71 15,17-88 1,0 0-16,1-18 0</inkml:trace>
  <inkml:trace contextRef="#ctx0" brushRef="#br0" timeOffset="74503.7706">30163 9613 0,'17'0'16,"1"-17"-1,-1-1 1,-17 0-16,18-17 16,-18 17-16,0-17 0,0 17 15,18 1-15,-18-1 16,17 18-16,1 0 15,-18 18 1,18 17 0,-18-17-16,35-1 15,-35 1-15,18 0 16,-18-1 0,17-34-1,1-1-15,-1-17 16,-17 17-16,36-17 15,-36 17-15,17 1 16,-34 34 0</inkml:trace>
  <inkml:trace contextRef="#ctx0" brushRef="#br0" timeOffset="74842.7364">30215 9807 0,'18'0'0,"0"-17"16,-1-1-16,1 0 16,0 1-16,-1-1 15,1 18-15,-18-18 16,18 18-16,-1 18 15,1 0 1,-1 17 0,1-17-16,0-1 0,-1 1 15,1-18-15,17 0 16,-17-18 0,17 1-1,-35-19-15,0 19 16,0-19-16,0 19 15,0-19-15</inkml:trace>
  <inkml:trace contextRef="#ctx0" brushRef="#br0" timeOffset="81055.0004">31344 9349 0,'-17'-36'0,"17"19"16,-53-1-16,35 0 16,-35 18-16,18 0 15,-18 36 1,35-19-16,18 54 16,0-36-16,53 36 15,-17-36-15,16 36 16,-16-36-16,17 35 15,-36-52-15,-17 35 16,-17-35-16,-19-18 16,1 0-16,-18-18 15,18 0-15,0 1 16,-18-36-16,53 35 16,0-35-1,35 0-15,-17 36 16,17-1-16,0 0 0,0 1 15,36-1-15,-36 0 16,1 18 0,-19-17-16,1-1 15,-36 1-15,1-1 16,-19 18 0,19 0-16,17 18 15</inkml:trace>
  <inkml:trace contextRef="#ctx0" brushRef="#br0" timeOffset="81239.2166">31715 9578 0</inkml:trace>
  <inkml:trace contextRef="#ctx0" brushRef="#br0" timeOffset="81712.1889">32032 9507 0,'0'-17'16,"0"-1"0,-17 0-1,-1 18-15,0 0 16,1 18-16,-1 0 16,18 17-16,0 18 15,0-18-15,35 36 16,-17-54-16,17 1 15,-17 17-15,17-35 0,0 18 16,-17-18-16,35-18 16,-18 1-16,-17-36 15,-18 17-15,0 1 16,-18-53-16,1 70 16,-36-35-16,17 36 15,1-1-15,18 18 16,-1 35-16,18-17 15</inkml:trace>
  <inkml:trace contextRef="#ctx0" brushRef="#br0" timeOffset="82005.6241">32385 9437 0,'18'17'16,"-1"36"-1,-17 18 1,18-53-16,0 52 15,-1-17-15,1-35 0,-18-1 16,0 1-16,0 0 16,0-36-1</inkml:trace>
  <inkml:trace contextRef="#ctx0" brushRef="#br0" timeOffset="82305.6245">32614 9454 0,'18'0'0,"35"0"15,17 0 1,-17 0-16,0 0 16,0 18-16,0 17 15,-53-17-15,0 35 16,-35 0-1,17-18-15,-35 18 16,36-35-16,-19 17 16,36-17-16,36-1 15,-19-17-15,19 0 16,-1 18-16,0-18 16,-17 0-16</inkml:trace>
  <inkml:trace contextRef="#ctx0" brushRef="#br0" timeOffset="82957.3943">31679 9596 0,'18'0'16,"-36"0"109,18 17-110</inkml:trace>
  <inkml:trace contextRef="#ctx0" brushRef="#br0" timeOffset="84875.0595">24747 10001 0,'-17'0'16,"-1"0"0,36 0 15,-1 0-16,1 0 1,17 0-16,18 0 16,0-17-16,53-1 15,-18 18-15,71 0 16,-71-18-16,106 18 16,-88 0-16,88 0 15,-106 18-15,71-18 16,-106 0-16,53 0 15,-71 0-15,-17-18 16,-1 18-16,-34 0 16,-1 0-1</inkml:trace>
  <inkml:trace contextRef="#ctx0" brushRef="#br0" timeOffset="95831.4314">16669 9419 0,'0'-17'16,"0"-1"-16,0 0 16,0 36 46,0 0-62,-18-1 16,18 1-1,0-1-15,0 1 16,18 0-16,-18-1 16,17 1-16,1-18 15,17 18-15,54-1 16,-54-17-16,88 18 16,-70-18-16,18 18 0,105-18 15,-88 0-15,18 0 16,106-18-1,-106 0-15,70 1 16,-88-1-16,53-17 16,-88 35-16,-17-18 0,-1 18 15,18-18 1,-36 1-16,-17-1 16,18 1-16,-36-1 15,1 0-15,-1 18 16,18-17-16,-18 17 15</inkml:trace>
  <inkml:trace contextRef="#ctx0" brushRef="#br0" timeOffset="97131.599">16298 9948 0,'0'0'0,"-17"0"16,34 0-1,1 0 1,35 0-16,0 18 16,-18 0-16,0-1 15,-35 1 1,18 17-16,-18-17 15,0 17-15,0-17 16,-18-1-16,18 1 16,0 17-16,18-17 15,0 17 1,-1-17-16,1 17 16,-18-17-16,0 35 15,-53-18 1,35-17-16,-52-1 0,35 1 15,-1-18-15,1 0 16,0 0-16,17 0 16,18-18-16,35 1 15,-17-1-15</inkml:trace>
  <inkml:trace contextRef="#ctx0" brushRef="#br0" timeOffset="97472.4314">16757 10266 0,'0'-18'15,"18"18"1,17 18 0,0-18-16,-17 17 15,17 1-15,-17-18 16,-1 18-16,19-1 15,-19-17 1</inkml:trace>
  <inkml:trace contextRef="#ctx0" brushRef="#br0" timeOffset="97655.0507">16933 10231 0,'-35'35'16,"0"18"0,35-18-16,-18 0 15,18-17-15,0 0 0,18-1 16,-1-17 0</inkml:trace>
  <inkml:trace contextRef="#ctx0" brushRef="#br0" timeOffset="98055.5471">17145 10089 0,'18'0'16,"-1"0"-16,1 0 0,35-17 15,-18 17-15,0 35 16,-17-17-16,0 17 16,-18 0-1,0 18-15,0-35 16,-18 17-1,0 0-15,1 1 16,-1-36-16,0 17 16,18 1-16,18-18 0,0 18 15,17-18-15,-17 0 16,17 0-16,0 0 16,-17 0-16,0 0 15,-1 0-15</inkml:trace>
  <inkml:trace contextRef="#ctx0" brushRef="#br0" timeOffset="98460.9561">17498 9790 0,'17'0'15,"1"-18"1,0 18-16,-1 18 16,1-1-16,0 19 15,-1-19 1,-17 1-16,0-1 0,0 1 31,18 0 16,0-1-31,-1 1-1,1-18-15,-1 0 16,1 0-1</inkml:trace>
  <inkml:trace contextRef="#ctx0" brushRef="#br0" timeOffset="99400.534">17427 9843 0,'0'-18'31,"0"0"16,18 1-31,0 17-1,-1 0 1,18 0 0,-17 17-16,0 1 15,-1 0 1,-17-1-16,0 1 0,0-1 15,0 19-15,-17-1 16,-1-35 0,0 18-1,1-18 1,34 17 31,19-17-47,-19 0 15,36 18-15,0-18 16,-35-18-16,-1 18 16,1 0-16,-36 0 31</inkml:trace>
  <inkml:trace contextRef="#ctx0" brushRef="#br0" timeOffset="100013.8986">18115 10142 0,'18'0'31,"17"0"-16,-17 0-15,35 0 0,-18 0 16,0-17-16,36 17 16,-54 0-16,1 0 0,0 0 15,-36 0-15</inkml:trace>
  <inkml:trace contextRef="#ctx0" brushRef="#br0" timeOffset="100152.0661">18186 10283 0,'53'0'16,"0"0"-1,-18-17 1,-18 17-16,1 0 16</inkml:trace>
  <inkml:trace contextRef="#ctx0" brushRef="#br0" timeOffset="102292.5895">18944 9966 0,'0'18'15,"0"-1"-15,18 19 16,-18 16-16,0 1 16,0 0-16,17-17 15,-17-1-15,0-18 16,0 19-16,36-19 16,-19-17-16</inkml:trace>
  <inkml:trace contextRef="#ctx0" brushRef="#br0" timeOffset="102564.7374">19226 9984 0,'36'0'0,"34"0"16,-17 17-16,-35-17 15,-1 18-15,1 0 16,-18 34-16,0-16 15,-18-1-15,1 0 0,-36 36 16,35-54-16,1 1 16,-1 17-16,0-17 15,36 0 1,35-18-16,-18 17 16,0-17-16,36 0 15,-36 0-15,-17 0 0,0 18 16</inkml:trace>
  <inkml:trace contextRef="#ctx0" brushRef="#br0" timeOffset="115344.2333">31891 10142 0,'18'0'16,"-1"0"0,1 0 46,17 0-46,18 0-1,-17 0-15,34 0 0,-17 18 16,18-18-16,-1 18 0,1-18 16,17 17-16,0 1 0,106 0 15,-88-1-15,53-17 16,-89 0-16,1 18 15,-54-18-15</inkml:trace>
  <inkml:trace contextRef="#ctx0" brushRef="#br0" timeOffset="125288.3619">4851 12453 0,'0'-35'16,"0"17"-1,0-35-15,0 36 16,0-89 0,0 70-16,-36-34 15,19 52-15,-36-17 16,18 35-16,-18 35 16,35 1-16,-17 87 15,35-52-15,0 87 16,0-87-16,35 70 15,0-70-15,1 34 16,-1-52-16,-17 18 16,-1-36-1,-17 0-15,0-17 16,-17-18-16,-1 0 16,-17-18-16</inkml:trace>
  <inkml:trace contextRef="#ctx0" brushRef="#br0" timeOffset="125410.9812">4498 12894 0,'18'-18'16,"17"18"-16,0-17 16,0-1-16,71-17 15,-53 17-15,-18 18 16,18-17-16,36 17 16,-54 0-16</inkml:trace>
  <inkml:trace contextRef="#ctx0" brushRef="#br0" timeOffset="125772.5546">5398 12171 0,'-18'-35'16,"-17"17"-16,17 18 16,0 0-16,1 18 0,-1 52 15,0-17-15,18 0 16,-17 70-1,17-52-15,17 0 0,1 34 16,0-69-16,17-1 16,0 0-16,-17 0 0,52 1 15,-34-36-15,-1 0 16</inkml:trace>
  <inkml:trace contextRef="#ctx0" brushRef="#br0" timeOffset="126174.6466">5786 12541 0,'-18'-17'16,"-17"34"-1,17 1-15,-17 52 16,17-52-16,18 35 15,0-35-15,35 17 16,-17-17 0,17-18-16,-17 0 15,17-18-15,-17 18 16,-18-18-16,17 18 0,-17-17 16,0-19-16,0 19 15,18 17 1,-18 17-1,0 1-15,35 0 16,-35-1-16,36 1 16,-19 0-16,1-1 15,0-17-15,-18 18 16,17-18-16,-17-18 16,-17 1-1</inkml:trace>
  <inkml:trace contextRef="#ctx0" brushRef="#br0" timeOffset="126400.3439">5874 12047 0,'35'89'16,"36"34"-1,-36-70-15,35 70 16,-34-70-16,-1 0 15,-17 0-15,-1 35 16,-17-52-16,-17 17 0,-36 17 16,0 1-1,35-54-15,-17 1 0,0 0 16</inkml:trace>
  <inkml:trace contextRef="#ctx0" brushRef="#br0" timeOffset="127729.0269">6756 12435 0,'17'0'16,"1"0"-16,17 18 15,1-18-15,34 0 16,-52 0-16,52 0 15,-52 0 1,0 18-16</inkml:trace>
  <inkml:trace contextRef="#ctx0" brushRef="#br0" timeOffset="127852.0397">6756 12665 0,'17'17'16,"36"-17"-16,-17 0 15,69-17 1,-87-1-16</inkml:trace>
  <inkml:trace contextRef="#ctx0" brushRef="#br0" timeOffset="130014.2312">7990 12153 0,'-17'-17'0,"17"-1"15,0 0-15,0 1 16,0 52 15,0 53-15,0-35-16,0 18 0,0-18 15,-18-1-15,18 19 16,18-36-16,-1 53 16,1-52-16,17 17 0,-17-36 15,17-17 1</inkml:trace>
  <inkml:trace contextRef="#ctx0" brushRef="#br0" timeOffset="130304.5607">8273 12524 0,'-36'0'0,"19"17"15,-1 1-15,0 35 16,18-36-16,18 36 16,0-35-16,35 17 15,-18-35-15,0 0 16,53-17-16,-52-1 15,-1-17-15,-17 17 16,-1-35-16,-34 36 16,-36-19-1,17 19-15,-34 17 16,35 0-16,-18 17 16,35 1-16,18 0 15,35-1-15</inkml:trace>
  <inkml:trace contextRef="#ctx0" brushRef="#br0" timeOffset="130715.1513">8819 12541 0,'-70'18'16,"17"0"-1,0 34 1,53 1-1,0-35-15,35 17 0,36-17 16,-36-18 0,36-18-16,-54 1 15,1 17-15,17-36 16,-35 19-16,0-36 16,-17 53-16,17-18 15,0 1-15,0 34 0,0 36 16,17-18-16,-17 18 15,36-17-15,-1 52 16,-18-35-16,19 17 16,-19-34-16,-17 16 15,-17-34-15,-1 0 16,-17-18-16,0 17 0,-1-17 16,-17 0-16,0 0 15,-35-17-15,35-1 16,0-17-16,18 17 15,35 1-15,0-1 0</inkml:trace>
  <inkml:trace contextRef="#ctx0" brushRef="#br0" timeOffset="131566.2408">9437 11994 0,'-18'0'15,"1"71"1,-1-36-16,0 89 16,18-71-16,0 17 15,0 1-15,36 35 16,-19-53-16,1-1 0,35 19 16,-18-53-16,0 17 15,-17-35-15,35 18 16</inkml:trace>
  <inkml:trace contextRef="#ctx0" brushRef="#br0" timeOffset="131963.9471">9843 12453 0,'0'-18'0,"-18"1"15,0-1-15,-17 18 16,17 18-16,-17 17 15,17 0 1,18-17-16,0 17 0,0 18 16,18-18-16,0-17 15,-1-18-15,54 18 16,-36-18-16,-17-18 16,17 0-16,-17 18 0,-1-35 15,-17 18-15,0-19 16,-17 19-16,-1-1 15,18 36 1,0-1 0,18 19-1,-1-19-15,-17 1 0,53 17 16,-35-17-16,0-18 16,-1 17-16,1 1 15,-1-18 1,-34-35-1</inkml:trace>
  <inkml:trace contextRef="#ctx0" brushRef="#br0" timeOffset="132165.8924">9966 11994 0,'53'71'16,"35"17"-16,-35-53 15,0 1-15,-18 17 0,36 53 16,-36-54-16,-17 54 16,-18-35-16,-36 35 15,19-71-15,-36 53 16,18-70 0,-1 35-16</inkml:trace>
  <inkml:trace contextRef="#ctx0" brushRef="#br0" timeOffset="134849.357">8308 13600 0,'0'88'15,"0"-18"-15,-18 54 16,18-54-16,0 71 16,0-88-16,18 36 15,-18-36-15,18-1 16,-1-34-1,1-18 1</inkml:trace>
  <inkml:trace contextRef="#ctx0" brushRef="#br0" timeOffset="135177.5012">8449 14041 0,'18'17'0,"-18"36"16,0 18-16,17-36 16,-17 0-16,0-17 15,0 0-15,18-18 32,-18-36-32,0-34 15,18 34-15,-18 1 16,17 0-16,19 0 15,-1 17-15,0 0 16,-17 18-16,-1 18 16,1 35-16,-18-18 15,0 18-15,0-18 16,0 1-16,0-19 16,0 19-1,0-19-15</inkml:trace>
  <inkml:trace contextRef="#ctx0" brushRef="#br0" timeOffset="135527.5319">9190 13635 0,'-18'0'0,"-17"35"16,17 36-1,18-18-15,-17 52 16,17 1 0,17-53-16,1 35 15,17-52-15,-17-1 0,0-17 16,17-1-16,-18-17 0</inkml:trace>
  <inkml:trace contextRef="#ctx0" brushRef="#br0" timeOffset="135898.6821">9490 13952 0,'-18'-17'16,"-17"34"-1,17-17-15,-17 53 16,35-35-16,-18 35 15,36 0 1,17-18-16,0-17 0,18-18 16,0-18-1,-35 0-15,-18 1 16,18-1-16,-18-17 16,-18 17-16,18 1 0,-18-1 15,1 0-15,17 36 16,0 0-1,17-1 1,1 1-16,17-1 16,0 1-1,-35 0-15,36-1 0,-36 1 16</inkml:trace>
  <inkml:trace contextRef="#ctx0" brushRef="#br0" timeOffset="136133.9394">9648 13529 0,'36'53'16,"-19"-18"-16,19 18 15,-19-18-15,54 71 16,-53-53-16,34 53 15,-34-35-15,0-19 16,-18 1-16,0 53 16,-18-53-16,-17 18 15,0-36-15</inkml:trace>
  <inkml:trace contextRef="#ctx0" brushRef="#br0" timeOffset="144808.443">9190 12841 0,'18'0'78,"-1"0"-62,1 0-1,-1 0 1,1 0 0,-18-18-1,18 18-15,-18-17 16,0-1-1,0 1 1,0-1 0,-18 0-16,0 1 15,1 17-15,-1 0 16,1 0-16,-19 0 16,19 17-16,-1 19 15,18-19-15,-18 18 16,18-17-1,18 17-15,-18-17 16,18 17-16,-1-17 16,19 17-16,-1-35 15,18 18 1,-36-18-16,19-18 16</inkml:trace>
  <inkml:trace contextRef="#ctx0" brushRef="#br0" timeOffset="163237.8096">13988 12541 0,'0'0'0,"-18"-17"0,-17-1 15,17 18-15,-17-18 16,17 18-16,1 18 16,-19 17-16,36 1 0,-17 52 15,17-35 1,0 17-16,0-35 15,35 18-15,-17-53 16,34 0 0,-16-17-16,-1-19 0,-17-16 15,17 16-15,0-87 16,-17 70-16,-18-18 0,17-17 16,-17 18-16,-17-107 15,-1 107-15,-35-54 16,36 89-16,-36 17 15,35 18-15,-17 36 16,0-1-16,17 71 16,18-36-16,0 71 15,18-70-15,52 52 16,-35-70-16,54 35 16,-54-35-1,53 0-15,-53-35 16,18 17-16,-35-35 15,0 0-15,-36 0 32</inkml:trace>
  <inkml:trace contextRef="#ctx0" brushRef="#br0" timeOffset="163539.0373">13353 13176 0,'-18'0'15,"36"0"1,17 0-16,71 0 0,-36 0 15,19 0-15,-1 0 16,0 0-16,71 18 16,-71-18-16,71 18 15,-89-18-15,-17 0 16,18 0-16,-36 17 0,35-17 16</inkml:trace>
  <inkml:trace contextRef="#ctx0" brushRef="#br0" timeOffset="164032.312">13847 13653 0,'-36'0'16,"19"0"-16,-1 0 15,0 17-15,-17 18 16,17 18 0,1-17-16,-1 34 15,18 1 1,0-54-16,18 1 0,-1-18 15,19 0 1,-19-18-16,36-87 16,-35 52-16,-18 0 15,18 17-15,-18-16 0,0-19 16,0 18-16,-18-53 16,0 53-16,-17-17 15,35 52 1,-18 18-16,18 18 0,0-1 15,0 89 1,0-53-16,36 71 16,-36-71-16,35-1 15,-17 1-15,17-17 0,35 17 16,-34-36-16,17-17 16</inkml:trace>
  <inkml:trace contextRef="#ctx0" brushRef="#br0" timeOffset="164345.9046">14146 13635 0,'-35'18'16,"17"-1"-16,1 18 0,17 1 0,0 34 16,17-34-1,36-1-15,-35-18 16,53-17-16,-36-17 15,18-36-15,-18-18 16,-35 18 0,0 36-16,0-18 15,-18 35-15,18 35 32,18 18-17,0-18-15,35 18 16,-36-35-16,19-1 0,-1 1 15,-18-1-15,36-34 16</inkml:trace>
  <inkml:trace contextRef="#ctx0" brushRef="#br0" timeOffset="164861.3391">14923 12594 0,'0'53'15,"17"-18"1,1 89-16,-18-54 16,17 1-16,-17 17 15,0-17-15,18-1 16,-18 1-16,0-18 0,18 0 0,-18 0 15,0-18-15,17 0 16,1-35-16</inkml:trace>
  <inkml:trace contextRef="#ctx0" brushRef="#br0" timeOffset="166646.7379">14958 12753 0,'0'-18'47,"0"1"-16,0-1-15,-18 0-1,18 1-15,0-1 16,0 0 0,0 1-16,18-1 15,-1 1 1,1-1-16,0 0 16,-1 1-1,-17-1-15,18 18 0,0 0 0,-18-18 16,17 36-16,1 0 15,0-18-15,-1 17 16,1 1-16,-1-18 16,1 18-16,0-18 0,-1 17 15,1-17-15</inkml:trace>
  <inkml:trace contextRef="#ctx0" brushRef="#br0" timeOffset="166987.0639">14711 13088 0,'17'0'0,"1"0"16,35 0 0,-18 0-16,36 0 15,-36 0-15,0 0 16,1 0-16,-1 0 0,18 18 15,-35-18-15,17 0 16,-35-18 0</inkml:trace>
  <inkml:trace contextRef="#ctx0" brushRef="#br0" timeOffset="167342.7119">15469 12753 0,'18'-35'16,"-18"17"-16,0-17 15,-18 35 1,1 17 0,-1 36-1,0 0-15,1 0 0,-1 53 16,0-35 0,1-19-16,17 1 0,17 36 15,1-54-15,35 35 16,-35-52-16,52 0 15,-52-18-15</inkml:trace>
  <inkml:trace contextRef="#ctx0" brushRef="#br0" timeOffset="167680.9277">15716 13141 0,'-17'18'15,"-19"17"-15,19 0 16,17 18 0,17 0-1,19-35-15,-19-18 16,1 0-16,0-18 0,-1 0 16,1 1-16,-1-1 15,-17 0-15,18-17 0,-18 18 0,0-19 16,0 19-16,-18-19 15,36 54 17,0 35-17,-1-18-15,36 0 16,-17 1-16,-19-36 16,18 17-16</inkml:trace>
  <inkml:trace contextRef="#ctx0" brushRef="#br0" timeOffset="167915.3436">15928 12541 0,'18'18'15,"-1"0"-15,18-1 0,54 71 16,-54-35-16,53 53 15,-70-35 1,35 70-16,-53-88 16,0 88-16,0-88 15,-18 17-15,-35 18 16,18-17 0,0-36-16,17-17 15</inkml:trace>
  <inkml:trace contextRef="#ctx0" brushRef="#br0" timeOffset="169711.9739">12718 14570 0,'0'17'63,"17"54"-48,-17-36-15,0 36 16,0 17-16,18 0 0,-18 18 15,0 35-15,0 177 16,-18-124-16,18 176 16,-17-176-16,34 124 15,-17-160-15,0-34 16,18 87-16,-18-122 16,0-19-16,18 54 15,-18-89-15,17 0 16,-17-17-16,0 0 0,18-18 15,-18-18 1</inkml:trace>
  <inkml:trace contextRef="#ctx0" brushRef="#br0" timeOffset="170156.5409">11571 16034 0,'18'-18'15,"35"18"1,53 0 0,-54 0-16,37 0 0,-1 18 15,141-1-15,-88 1 16,0-18-16,212 0 16,-176 0-16,246 0 15,-194 0-15,-17 0 0,-18 18 16,176 17-1,-211-17-15,-18-1 0,0 1 16,71 17 0,-142-17-16,1-18 0,17 0 15,-70 0-15,-36-18 16,1 18 0</inkml:trace>
  <inkml:trace contextRef="#ctx0" brushRef="#br0" timeOffset="171324.4246">12965 17022 0,'0'17'15,"0"-34"32,-18 17-31,18-18-16,0 0 16,0 1-16,0-1 15,0 0-15,18-35 16,-18 36-16,17-54 15,1 54-15,-18-19 0,35 1 16,-35 17 0,18-17-16,35-18 15,-36 36-15,36-36 16,-35 17-16,0 19 16,17-19-16,-18 19 0,19-36 15,-19 35-15,1-35 16,0 36-16,-1-19 15,1 19-15,0-18 16,-1 17-16,18-17 16,-17 17-16,17-17 15,-17 17-15,35-17 16,-35-1-16,35 1 16,-36 18-1,36-19-15,-35 19 16,35-19-16,-36 36 15,36-35-15,-18 17 16,-17 1-16,17-1 0,18 1 16,35-36-1,-52 17-15,17 19 0,-18-1 16,71-35-16,-71 36 16,18-1-16,35-17 15,-53 17-15,54-17 16,-36 17-16,52-17 15,-52 17-15,88-35 16,-88 36-16,36-1 16,-54 0-16,35 18 15,-52-17-15,17 17 16,1 0 0,-19 0-16,1 0 15,-18 17-15,0 1 16,-18-18-16</inkml:trace>
  <inkml:trace contextRef="#ctx0" brushRef="#br0" timeOffset="173920.3789">15893 14887 0,'17'-17'15,"1"-1"1,-18 36 31,0 52-32,0-17-15,-18 0 16,18 0-16,0 53 16,0-71-16,0 53 15,0-53-15,18 18 16,-18-35-16,0 0 16,0-1-16</inkml:trace>
  <inkml:trace contextRef="#ctx0" brushRef="#br0" timeOffset="174633.2695">16175 15328 0,'0'18'0,"0"35"15,0-36-15,0 1 16,0 0-16,0-1 15,0-34 1,0-19 0,0 1-16,18 17 15,-1-52-15,1 52 16,-18-17-16,35 0 16,-17 17-16,-1 18 0,1 0 15,-18 18 1,18-1-16,-18 54 15,0-36-15,0-17 0,17 35 16,-17-36-16,0 1 16,18 17-1</inkml:trace>
  <inkml:trace contextRef="#ctx0" brushRef="#br0" timeOffset="174941.2331">16633 14870 0,'-17'0'15,"-1"0"-15,-35 88 16,53-53-16,0 18 16,-17 0-16,17 53 15,17-53-15,1 35 16,0-53-16,34 18 16,-34-18-16,35-17 15,-18-18-15,-17 0 16</inkml:trace>
  <inkml:trace contextRef="#ctx0" brushRef="#br0" timeOffset="175245.2917">16845 15258 0,'-17'0'16,"-1"17"-16,0 1 16,1 17-1,-1-17-15,18-1 0,0 19 16,18-19-16,17 19 15,-17-36-15,17 0 16,0-18 0,-17 0-16,-18 1 0,17-36 15,-17 35 1,0 1-16,-17-19 16,-1 36-1,18 18-15,18 0 16,-1 34-16,1-34 15,35 35 1,0-35-16,-36-1 0,1-17 16</inkml:trace>
  <inkml:trace contextRef="#ctx0" brushRef="#br0" timeOffset="175444.5563">17163 14958 0,'70'88'15,"1"0"1,-54-53-16,1 107 16,-36-90-16,-17 19 15,0-36-15,-36 18 16</inkml:trace>
  <inkml:trace contextRef="#ctx0" brushRef="#br0" timeOffset="176561.5789">17039 12912 0,'18'0'0,"17"0"15,-17 0 1,-1 0-16,54 0 16,-53 17-16,34-17 15,-34 18-15</inkml:trace>
  <inkml:trace contextRef="#ctx0" brushRef="#br0" timeOffset="176692.0228">17004 13123 0,'35'0'16,"36"18"0,-36-36-16,0 18 0,53-17 15,-52-1-15,-1 18 16</inkml:trace>
  <inkml:trace contextRef="#ctx0" brushRef="#br0" timeOffset="178713.8381">18256 12312 0,'0'18'31,"0"35"-31,0-18 16,0 18-16,0 0 0,0 52 16,0-52-16,0 18 15,18-36 1,0 18-16,-18-18 15,0-17-15</inkml:trace>
  <inkml:trace contextRef="#ctx0" brushRef="#br0" timeOffset="178988.2594">17868 13018 0,'18'0'31,"-1"0"-31,19 0 16,70 17-16,-53-17 0,88 0 16,-53 0-1,88 0-15,-105-17 16,88 17-16,-107 0 15,19 0-15,-36 0 16,-35 35-16,0-18 16</inkml:trace>
  <inkml:trace contextRef="#ctx0" brushRef="#br0" timeOffset="179644.0989">18538 13476 0,'-17'0'16,"-1"-18"-1,1 1 1,-1 17-16,0 0 0,-35 35 15,18 0 1,17 1-16,1-1 0,-1 18 16,18-35-16,18 34 15,-1-34-15,19 0 16,-19-18-16,36-18 16,-35 18-1,17-35-15,-17 17 16,-1 1-16,1-1 15,-18-35-15,0 35 16,0-17 0,0 17-16,-18 18 15,18-17-15,0 34 16,0 19 0,0-19-16,18 19 15,17-1 1,-17-17-16,35-1 15,-35 1-15,35-18 16,-36 0 0,1 17-16,-1-17 15,-17-17 1</inkml:trace>
  <inkml:trace contextRef="#ctx0" brushRef="#br0" timeOffset="184353.5975">14093 13653 0,'18'0'16,"-18"-18"62,18 18-78,-1 0 62,1-18-46,0 18 0,-18-17-1,17 17-15,1 0 16,0 17-16,-1-17 16,1 0-16,0 18 15,-1-18-15</inkml:trace>
  <inkml:trace contextRef="#ctx0" brushRef="#br0" timeOffset="187430.1043">23971 12365 0,'18'0'0,"-18"-18"16,0 1-16,0-1 15,18 18 1,-36-18 0,18 1-16,-18-1 0,-35 18 15,18 0 1,-35 0-16,34 18 16,-17-1-16,-17 54 15,34-36-15,19 18 0,17 35 16,0-35-16,35 18 15,0-36 1,1 0-16,-1-17 0,53 0 16,-53-18-16,36-18 15,-36 0-15,1-52 16,-36 34-16,0-34 16,0 35-16,-18-54 15,0 54 1,1 0-16,-1 17 15,18 36 1,18 35-16,-1-18 16,36 53-1,-18-35-15,-17-18 16,17 1-16,1-1 0,17 18 16,-36-35-16,1 17 15</inkml:trace>
  <inkml:trace contextRef="#ctx0" brushRef="#br0" timeOffset="188885.4112">24606 12330 0,'18'17'15,"0"-17"1,-1 18-1,1-18-15,35 0 0,-36 0 16,36 0 0,-35 0-16,17 0 15</inkml:trace>
  <inkml:trace contextRef="#ctx0" brushRef="#br0" timeOffset="189038.249">24606 12559 0,'71'18'16,"-54"-18"-16,36 0 15,0 0 1,-17 0-16,-19 0 0,1-18 16,-1 18-16</inkml:trace>
  <inkml:trace contextRef="#ctx0" brushRef="#br0" timeOffset="189459.0612">25153 12118 0,'53'-35'16,"-35"35"-16,70 0 15,-53 0-15,18 0 0,18 0 16,17 17 0,-18 19-16,-52-1 15,0 18-15,-18-18 16,-36 36-16,19-36 15,-54 53-15,36-53 16,-36 36 0,36-36-16,-36 18 15,54-35-15,17-1 0,17 19 16,19-19-16,52-17 16,35 0-1,-70 0-15,71-35 16,-71 35-16,-18-18 15</inkml:trace>
  <inkml:trace contextRef="#ctx0" brushRef="#br0" timeOffset="193018.8348">24042 13988 0,'0'-18'16,"0"0"-1,0 1-15,0-1 16,-18 0-1,1 18 1,-1 0-16,-17 0 16,17 18-16,-17 0 0,-1 35 15,1-18 1,18 0-16,-1 53 16,18-52-16,0-1 0,35 18 15,18-18 1,-18-35-16,-17 0 0,17 0 15,18-35-15,-35 17 16,-1-17-16,-17 17 0,18-17 16,-18 0-16,0-1 15,-18 19-15,18-36 16,-17 35-16,17 1 0,0 34 31,17 36-15,-17-35-16,36 52 15,-19-52-15,1 17 16,0-17-16,-18 17 0,35 1 16,-35-19-16,18 36 15,-1-53 1</inkml:trace>
  <inkml:trace contextRef="#ctx0" brushRef="#br0" timeOffset="193308.3958">24571 13952 0,'35'-17'16,"-17"17"-16,0 0 0,52 0 15,1 0 1,-54 0-16,36 17 16,-35-17-1,-18 18-15</inkml:trace>
  <inkml:trace contextRef="#ctx0" brushRef="#br0" timeOffset="193419.1565">24694 14111 0,'71'0'16,"-36"0"-16,1 0 15</inkml:trace>
  <inkml:trace contextRef="#ctx0" brushRef="#br0" timeOffset="193775.6522">25206 13741 0,'35'17'16,"36"1"-16,-36 0 15,18 17-15,-35-17 16,-1-1-16,1 54 16,-36-36-16,18 0 0,-53 36 15,36-54-15,-19 36 16,19-35-1,-1 0-15,18-1 16,18-17-16,-1 0 16,36 18-1,-35-18-15,35-18 16,-35 18-16,-1 0 16</inkml:trace>
  <inkml:trace contextRef="#ctx0" brushRef="#br0" timeOffset="193957.3549">25806 13970 0,'0'18'15,"0"-1"1,0 1-1</inkml:trace>
  <inkml:trace contextRef="#ctx0" brushRef="#br0" timeOffset="194347.4177">26123 13811 0,'-17'0'15,"17"18"-15,-18 0 16,0-1-16,18 18 0,-17 1 0,17-1 16,0 18-1,0-18-15,17-17 0,19 17 16,-1-17-16,-18-18 15,36 17-15,-35-34 16,35-1-16,-53 0 16,35-17-16,-35 0 15,0 17-15,0-17 0,0 17 16,-17-35 0,-1 36-16,0-18 15,1 17-15,-1 0 16,0 1-16,18-1 15</inkml:trace>
  <inkml:trace contextRef="#ctx0" brushRef="#br0" timeOffset="194859.3215">26511 13899 0,'0'-17'31,"-17"17"-15,-19 17-16,36 1 16,-17 17-1,17 36-15,0-53 16,0 17-16,35 18 15,-17-18-15,17-17 16,18-1 0,-18-17-16,18-17 0,-35-1 15,-1-17 1,1 17-16,-18-17 16,0 0-16,-18 17 0,-17-53 15,17 54-15,-35-36 16,36 53-16,-18-18 15,17 18-15,36 0 16,-18 18-16,17-18 16</inkml:trace>
  <inkml:trace contextRef="#ctx0" brushRef="#br0" timeOffset="195081.3329">26970 13758 0,'18'0'16,"-18"18"-1,0 53 1,17-36-16,-17 53 16,0-53-16,18 53 15,-18-35-15,17 18 16,-17-36-16,0 18 15</inkml:trace>
  <inkml:trace contextRef="#ctx0" brushRef="#br0" timeOffset="215981.7">17939 14093 0,'17'0'16,"1"0"62,17 18-63,18-18 1,-17 0-16,16 0 0,19 0 16,-18 18-16,17-18 0,54 0 15,-54 0-15,-17 0 0,36 0 16,-36 0-1,-18 0-15,0 0 0,-17 0 16,17-18-16</inkml:trace>
  <inkml:trace contextRef="#ctx0" brushRef="#br0" timeOffset="230112.9158">28945 12136 0,'0'-18'16,"0"0"-16,0 1 0,-17-1 15,17-17-15,-18 17 16,1 18-16,-1 0 16,0 0-16,1 18 15,-1 17-15,-17 0 0,-18 71 16,35-35-16,18-18 16,0 88-16,18-71 15,17 36-15,0-53 16,1 18-16,-36-36 15,17-18-15,-17 1 0,-17-18 32,-36-35-32,17 0 15,-34-36-15,35 36 16,-1-1-16,36 19 16,18-1-16,0 18 15,17 0-15,18 0 16,35 18-16,-35-1 15,0-17-15,70 18 16,-87-18 0</inkml:trace>
  <inkml:trace contextRef="#ctx0" brushRef="#br0" timeOffset="230339.8657">29175 12118 0,'0'0'0,"-18"18"15,18 17-15,-18 0 0,18 0 16,0 54-16,0-36 16,0-1-16,0 1 15,18 0-15,0 35 16,17-52-16,-17-1 0,-1-17 15,19-1-15,-19-17 16</inkml:trace>
  <inkml:trace contextRef="#ctx0" brushRef="#br0" timeOffset="230657.2975">29386 12506 0,'-35'53'16,"17"0"-1,18-18-15,0 36 16,36-54-16,-19 1 16,1 0-16,17-18 0,18 0 15,-17 0-15,-1-53 16,-35 35-16,0-35 16,0-17-1,0 52-15,0 0 16,-18 1-16,18 34 15,18 19 1,-1-1-16,19 18 16,-19-36-16,19 36 15,-19-53 1,1 18-16</inkml:trace>
  <inkml:trace contextRef="#ctx0" brushRef="#br0" timeOffset="230874.0335">29739 12136 0,'35'70'16,"18"71"-1,-35-35-15,-18-18 16,0-35-16,-35 18 15,35-36-15,-18 0 16,0-17-16,1 0 0,-1-1 16</inkml:trace>
  <inkml:trace contextRef="#ctx0" brushRef="#br0" timeOffset="231675.2175">30127 12524 0,'18'0'31,"-18"17"-15,18-17 0,-1 0-1,-17-17 1,18-1-16,-18 0 15,17-17 1,1 35-16,0-35 16,-1 35-16,1-18 15,0 18 1,-18 18 0,0-1-1,0 1-15,0 0 0,17-1 16,1-17-1,0 0 1,-18-17-16,17-1 16,1 0-1,-18 1-15,17-1 16</inkml:trace>
  <inkml:trace contextRef="#ctx0" brushRef="#br0" timeOffset="232013.685">30180 12665 0,'18'0'0,"17"-18"15,18 0 1,-35 1-16,-1 17 0,1-18 16,-18 36 15,0-1-15,18-17-16,-18 18 15,0 0-15,17-18 16,-17 17-16,18-17 15,-1 0-15,1-17 16,0 17-16,-1-36 16,1 19-16,-18-1 15,0 1-15,0-1 16</inkml:trace>
  <inkml:trace contextRef="#ctx0" brushRef="#br0" timeOffset="237390.7056">30992 12294 0,'-18'0'16,"0"18"-1,-35 70 1,36-53-16,-19 36 15,36-36-15,-17 1 16,17 34-16,17-52 16,-17-1-16,36 19 15,-1-36-15,-17 0 0,-1-18 16,1 0-16,35-35 16,-36 18-16,-17 0 15,18-36-15,-18 36 16,-18-18-16,1 36 15,-18-19-15,17 36 16,0 18 0,18 17-1,0-17-15,18 17 16</inkml:trace>
  <inkml:trace contextRef="#ctx0" brushRef="#br0" timeOffset="237557.9509">31274 12612 0,'17'17'16,"1"-17"0,0 0-16</inkml:trace>
  <inkml:trace contextRef="#ctx0" brushRef="#br0" timeOffset="238958.8148">31891 12365 0,'0'-18'15,"18"18"-15,-36 0 32,0 36-17,1-19-15,-18 18 16,17 1 0,-17 52-16,35-35 15,0 35 1,0-53-16,17 53 0,1-52 15,17-1 1,-17-17-16,17-1 16,-17-17-16,-1 0 15,-17-17-15,0-1 0,0 0 16,0 1-16,-17-1 0,-19-17 16,1 0-1,18 17-15,-1 0 0,0 1 16</inkml:trace>
  <inkml:trace contextRef="#ctx0" brushRef="#br0" timeOffset="239348.7831">32156 12453 0,'-36'0'16,"19"18"-16,-1 17 15,1 18-15,-1-18 16,18 36 0,18-54-16,-18 1 0,35 17 15,-18-35-15,19 0 16,-19-17-16,1-19 15,0 19-15,-1-36 16,-17 18-16,0-1 16,0 19-16,0-1 15,0 36 1,0 52 0,0-35-1,0 1-15,0 34 0,0-34 16,18 16-16,-18-34 15,0 17 1,18-35-16</inkml:trace>
  <inkml:trace contextRef="#ctx0" brushRef="#br0" timeOffset="239743.0405">32350 12400 0,'53'0'16,"17"0"-1,-17 0-15,18 0 16,-18 0-16,-36 18 16,-34 17-16,-1-17 15,-53 35-15,54-18 16,-19 0-1,36 0-15,0 1 16,0-19-16,36 19 16,-19-19-16,36 19 15,-35-36-15,0 35 16,-18-18-16,0 1 16,-18-18-16,-17 18 15,-1-18-15,1 17 16,0-17-16,0 18 15,17-18-15,0 0 16,18 18-16</inkml:trace>
  <inkml:trace contextRef="#ctx0" brushRef="#br0" timeOffset="239961.3315">32844 12524 0,'17'-18'0,"-17"53"15,18 18 1,-18 35 0,0-52-16,0 17 0,18 17 15,-18-35-15,17 1 16,-17-19-16,0 1 15</inkml:trace>
  <inkml:trace contextRef="#ctx0" brushRef="#br0" timeOffset="240189.4109">33143 12524 0,'71'-18'16,"-36"18"-16,36 0 16,-53 0-16,-1 0 0,18-18 15,-35 1 1</inkml:trace>
  <inkml:trace contextRef="#ctx0" brushRef="#br0" timeOffset="240544.0866">33179 12577 0,'-18'70'15,"18"-17"-15,0 18 16,0-54-16,18 1 16,-18-1-16,35 1 15,-17-18-15,-1 0 0,19 18 16,-1-1 0,-17 1-16,-18 0 15,17-1-15,-17 54 16,0-53-16,0 34 15,0-34-15,-17 0 0,-1-1 16,0 1-16,-17-18 16,0 0-16,17 0 15,-35-18-15,35 18 16,1-17-16,-18 17 16,17 0-16</inkml:trace>
  <inkml:trace contextRef="#ctx0" brushRef="#br0" timeOffset="250104.0618">28399 13899 0,'0'-35'16,"17"0"-1,-17 17-15,0-35 16,0 36-16,0-19 15,-17 19-15,-1 17 16,0 17 0,1 1-16,-1 17 0,0 36 15,36 52 1,0-70-16,-1 0 16,36 53-16,-17-18 15,-19-52-15,1-19 16,-1 18-16,-17-17 15,0 0-15,-17-18 16,-1 0-16,-17-18 16</inkml:trace>
  <inkml:trace contextRef="#ctx0" brushRef="#br0" timeOffset="250226.7363">28240 14199 0,'35'-17'16,"18"-1"-1,35 18 1,18-18-1,-71 1-15,1 17 0,17 0 16,-36-18-16</inkml:trace>
  <inkml:trace contextRef="#ctx0" brushRef="#br0" timeOffset="250538.59">28840 13688 0,'-18'17'0,"18"1"16,0 17-16,-18 1 0,18 17 15,0-18-15,-17 18 0,17 53 16,0-71 0,0 18-16,17-18 0,-17 0 15,18 1-15,17-1 16,-35-17-16,18-18 0,0 0 16,-1 0-16</inkml:trace>
  <inkml:trace contextRef="#ctx0" brushRef="#br0" timeOffset="250866.4925">29016 14023 0,'-18'0'15,"1"0"-15,-1 35 16,18-17-16,0-1 16,-18 1-16,18 0 0,18-1 15,-18 1-15,18 0 0,17-1 16,-17-17-16,-1 0 15,1 0-15,0 0 16,-18-17-16,17-1 0,-17 0 16,18-17-1,-18 17-15,0 1 16,17 17 0,-17 17-16,18-17 0,0 36 15,-1-19-15,19 19 16,-19-36-16,1 17 15,-18-34 17</inkml:trace>
  <inkml:trace contextRef="#ctx0" brushRef="#br0" timeOffset="251060.9965">29228 13723 0,'53'71'16,"-36"-18"-16,1-18 16,17 88-16,-17-70 15,-1 0-15,1 53 16,-18-71-16,0 1 0,-18-1 16,18-18-16,-35 1 15,17-18-15</inkml:trace>
  <inkml:trace contextRef="#ctx0" brushRef="#br0" timeOffset="251467.3401">29580 14041 0,'0'17'16,"18"-17"-1,0 0-15,-18-17 16,17 17-16,19-36 16,-19 19-16,-17-1 0,18 0 15,0 1-15,-1-1 16,1 18-16,-1 0 15,1 18 1,-18-1-16,0 1 16,18 0-16,-18-1 15,17-17 1,1 0-16,0 0 16,-18-17-16,17-1 15,1 0 1,-36 18-1</inkml:trace>
  <inkml:trace contextRef="#ctx0" brushRef="#br0" timeOffset="251789.6699">29686 14252 0,'0'18'15,"36"0"1,-1-36 0,0 0-1,-35 1-15,18 17 0,-18-18 16,17 18 0,1 0-1,0 18 1,-1-1-16,1 1 15,0-18-15,-1 18 16,1-18-16,-1 0 16,1 0-16,0-18 15,-1 0-15,-17 1 16,0-1-16,0 0 16</inkml:trace>
  <inkml:trace contextRef="#ctx0" brushRef="#br0" timeOffset="253413.8396">30603 14023 0,'0'-18'15,"-17"18"1,17 18-16,0 0 16,-18 34-16,1 19 15,17-53-15,0 17 16,0-17-16,52 17 16,-34-17-16,0-18 15,17 0-15,0 0 0,1-36 16,-19 1-16,1 17 15,-18-52-15,0 52 16,-18-35 0,1 36-16,-19-1 15,19 18-15,-19 18 16,19-1-16,34 18 16</inkml:trace>
  <inkml:trace contextRef="#ctx0" brushRef="#br0" timeOffset="253564.7084">31044 14182 0</inkml:trace>
  <inkml:trace contextRef="#ctx0" brushRef="#br0" timeOffset="254080.8624">31662 13935 0,'-18'17'15,"-17"36"1,17 18 0,18-36-16,-17 18 15,17-18-15,0 1 0,17-1 16,1-17-16,17 34 15,-17-34-15,-1-18 0,1 0 16,0 0-16,17-18 16,-17 18-16,-18-35 0,0 18 15,0-19-15,-18 19 16,-17-36 0,-1 53-16,-16-18 15,16 18-15,19 0 16</inkml:trace>
  <inkml:trace contextRef="#ctx0" brushRef="#br0" timeOffset="254681.6689">32138 13970 0,'18'-18'15,"-18"1"17,0-1-17,-18 18 1,0 0-1,-17 0-15,18 0 16,-1 18 0,-17-1-16,17 1 15,0 0-15,1-18 16,17 17-16,0 19 0,-18-1 16,36 0-16,-1 0 15,-17-17-15,18 0 16,17-1-16,-17 1 15,0-18-15,-1 0 16,-17-18-16,0 1 16,18-1-16,-1 0 0,-17 1 15,18-19-15,-18 19 16,0-36-16,18 35 16,-18 1-16,0-1 0,0 0 15,17 18 1,-17 36-1,0-1 1,0 18-16,0-18 16,0 36-16,0-18 15,0-18-15,18 35 16,-18-52-16,0 35 16,0-35-16,0-1 15</inkml:trace>
  <inkml:trace contextRef="#ctx0" brushRef="#br0" timeOffset="255726.8402">32385 13917 0,'18'-18'16,"-1"1"-16,1 17 15,17 0-15,18 0 16,0 35 0,-53-17-16,35 17 15,-35 0-15,0-17 16,0 17-16,0-17 16,-17 17-16,-1-17 15,0 17 1,1-17-16,-1-1 15,18 1-15,0 0 0,0 17 16,18 0 0,-18-17-16,17-1 0,1 1 15,-36-18 1,-17 0 0,0 0-1,17-18-15,-17 18 16,0-17-1,17 17-15</inkml:trace>
  <inkml:trace contextRef="#ctx0" brushRef="#br0" timeOffset="256294.6916">32985 13970 0,'-18'35'32,"0"1"-32,1-1 15,-1 0-15,1 18 0,-1 18 16,18-18-16,18 17 16,-1-52-16,1 17 15,-1-17-15,1-18 0,17 17 16,-17-17-16,17-17 15,-35-1-15,0-35 16,0 35-16,-35-34 16,17 34-1,-35-17-15,36 35 16,34 0 0,1 0-16</inkml:trace>
  <inkml:trace contextRef="#ctx0" brushRef="#br0" timeOffset="256593.9484">33302 14005 0,'18'0'15,"17"18"1,-17-18-16,17 0 16,0 0-16,18 0 15,-35 0-15,17 0 0,-17 0 16,-18-18-1,-18 18-15,1 0 16</inkml:trace>
  <inkml:trace contextRef="#ctx0" brushRef="#br0" timeOffset="256906.2512">33338 14058 0,'-18'35'15,"18"18"1,0 0-16,0-35 0,18 35 16,-1-18-1,18-17 1,-17-1-16,17 19 16,1 17-16,-36-36 0,17 19 15,-17-19 1,0 18-16,-17-35 15,-36 18 1,35-36-16,-35 18 16,18-17-16,0-1 15,17 1-15,-17 17 16,17 0 0</inkml:trace>
  <inkml:trace contextRef="#ctx0" brushRef="#br0" timeOffset="258691.1143">31291 15363 0,'-35'18'16,"35"0"-16,-18-1 16,1 1-16,-1 53 15,1-36-15,17 53 16,0-53-16,35 36 16,0-18-1,0-36-15,36 1 16,-53-18-16,52-35 15,-52 0-15,17-18 16,-35 0-16,18-18 16,-18 36-16,-18-53 15,0 52-15,-17-17 16,18 53-16,-1-17 16,0 34-16,18 19 15,0-19-15,0 1 16</inkml:trace>
  <inkml:trace contextRef="#ctx0" brushRef="#br0" timeOffset="258851.2684">31803 15540 0,'0'18'16</inkml:trace>
  <inkml:trace contextRef="#ctx0" brushRef="#br0" timeOffset="259642.9648">32120 15416 0,'-17'18'47,"-18"17"-31,35 1-16,-18-1 0,0 35 15,18-34-15,0-1 16,0 0-16,0-17 0,18 17 16,0 0-16,-1-17 15,36 0-15,-35-18 16,17-36 0,-17 19-16,-1-18 15,1-1-15,-18-34 16,-18 52-16,1-52 15,-1 34-15,0 1 16,18 17-16,-17 1 16</inkml:trace>
  <inkml:trace contextRef="#ctx0" brushRef="#br0" timeOffset="260392.4002">32526 15469 0,'0'18'31,"-18"0"-15,1 35-1,-1 17-15,18-35 16,-17 36-16,17-36 16,17 18-16,1-18 15,35 1-15,-36-36 16,36 0 0,-17 0-16,-1-36 15,-17 19-15,-18-36 16,0 18-16,0-18 15,-18 17-15,0 1 16,18 0-16,-17 0 0,-1 17 16,-17-17-16,17 17 15,0 18-15</inkml:trace>
  <inkml:trace contextRef="#ctx0" brushRef="#br0" timeOffset="261572.0351">32967 15575 0,'18'0'31,"-18"18"-15,-18-18-16,18 17 0,-18 36 15,18-35-15,-17 17 16,17 1-16,0-19 0,0 54 16,0-36-1,35 0-15,-17-17 16,35 0-16,-36-18 15,19-18-15,-1 18 16,-18-53 0,1 35-16,-18 1 15,0-19-15,0 1 0,-18-18 16,1 18-16,-18 0 16,-1 17-16,1 0 15,17 18-15,1 0 16,-1 0-16</inkml:trace>
  <inkml:trace contextRef="#ctx0" brushRef="#br0" timeOffset="261848.6688">33232 15540 0,'35'0'0,"18"0"16,-35 0-16,17-18 15,0 18-15,0-17 16,-17 17-16,-18-18 0,-18 18 15,-35 0 1</inkml:trace>
  <inkml:trace contextRef="#ctx0" brushRef="#br0" timeOffset="262189.4673">33302 15522 0,'18'18'0,"0"17"16,-18 0-16,0 18 16,0-17-16,0-1 15,17 18-15,-17-36 16,0 1-16,18 17 16,-1-17-16,1-18 15,0 0-15,35 0 16,-36 0-16,1 0 15,0 18-15,-1 17 16,-17 0-16,-35 0 16,17-17-16,-35 17 15,18-17-15,-18 0 16,36-18-16,-19 0 16,19-18-1,-1 0-15,0 1 16</inkml:trace>
  <inkml:trace contextRef="#ctx0" brushRef="#br0" timeOffset="271391.0667">18627 14587 0,'0'0'0,"0"18"0,0 35 15,0 0-15,17 17 16,1 54-16,0-36 15,-1-17-15,1-1 16,-18-17-16,18 0 16,-1 0-16,1 0 0,-18 17 15,0-52-15</inkml:trace>
  <inkml:trace contextRef="#ctx0" brushRef="#br0" timeOffset="271620.0919">18574 15311 0,'53'88'15,"-18"18"1,18-36-16,35 1 16,-53-71-1,-17 0-15,17-18 16,1 0-16,16-70 0,-34 35 15,17-17 1,-17 34-16,0 1 16,-18 18-16,-18 17 15</inkml:trace>
  <inkml:trace contextRef="#ctx0" brushRef="#br0" timeOffset="274718.0802">18468 16334 0,'-18'-18'16,"1"0"-1,-1 18 1,0-17 0,1 17-16,-1 0 0,-17 35 15,17-17-15,-35 52 16,36-35-16,-1 18 15,18 18 1,0-53-16,0 17 0,53-18 16,-35-17-16,17 0 15,53-70-15,-53 35 16,1-18-16,16-53 16,-52 53-16,0-18 15,0 36-15,-17-71 16,-1 53-16,-35-17 15,18 35-15,-18-1 16,35 36-16,-17 18 16,35 17-16,0 18 15,0 0-15,0 18 0,35 70 16,1-71-16,34 18 16,-34-52-16,34 17 15,-17-36-15,0 1 16,-53 0-16,18-18 15</inkml:trace>
  <inkml:trace contextRef="#ctx0" brushRef="#br0" timeOffset="274952.8433">17974 16828 0,'0'17'16,"18"-17"-16,88 0 15,-36 0-15,18-17 0,0 17 16,18-18-16,-18 18 0,71 0 16,-106 18-16,71-1 15,-89-17-15,0 18 16</inkml:trace>
  <inkml:trace contextRef="#ctx0" brushRef="#br0" timeOffset="275419.2179">18150 17216 0,'-52'52'16,"-1"1"-16,35 18 16,18-36-16,18 18 15,35-35 1,-1-18 0,19-35-16,-36-18 15,-35 17-15,0-17 16,0 36-16,-17-36 15,17 35 1,-18-35-16,0 36 16,1-36-16,17 35 15,-18-35-15,18 18 16,0 0 0,-18 17-16,18 36 15,0 35 1,0-18-16,0 0 15,0 36-15,18-36 16,0 0-16,-18 0 16,17 18-16,36 0 15,-35-17-15,35 17 16,-18-36-16,0 1 0,1-18 16,-19 0-16</inkml:trace>
  <inkml:trace contextRef="#ctx0" brushRef="#br0" timeOffset="275730.8469">18486 17286 0,'-36'18'16,"1"35"-16,35 0 15,0-36 1,0 19-16,53-19 15,-18-17 1,0-35-16,1 0 16,-36 17-16,17-17 15,-34-1 1,17 19 0,0-1-16,0 36 15,0-1-15,35 19 16,0-19-1,18 1-15,-17-18 16,16 0-16</inkml:trace>
  <inkml:trace contextRef="#ctx0" brushRef="#br0" timeOffset="276110.7738">19068 16351 0,'-36'-17'16,"1"34"0,0 19-16,17 34 15,18 71-15,0-70 16,35 70-16,-17-88 0,17 17 15,36 19 1,-36-54-16,0-18 16,-17 1-16,0-18 15,-54-35 1,19 17-16,-18 1 0,-18-36 16,0 17-1,35 36-15,18-17 0,18 17 16,35 17-1,0 1 1,-18-18-16,53 18 16</inkml:trace>
  <inkml:trace contextRef="#ctx0" brushRef="#br0" timeOffset="276341.6243">19332 16510 0,'-35'-35'0,"35"17"16,-18 18-16,18 18 15,-17 52 1,17 1-16,17 52 16,1 1-1,0-54-15,-18-34 16,35 17-16,-17-36 0,52 18 15,-35-35-15,-17 0 16</inkml:trace>
  <inkml:trace contextRef="#ctx0" brushRef="#br0" timeOffset="276676.9486">19562 16757 0,'0'0'0,"-18"18"15,-17 52 1,35-35-16,0 1 0,17-1 16,19 18-1,-19-53-15,36 18 16,-35-18-16,17-18 16,-17 0-16,-1-17 15,-17 0-15,-17-18 16,-1 35-16,0 1 15,1 17-15,-1 17 16,18 1-16,18 17 16,-18 0-16,35 1 15,0-19-15,18 1 16,-35 0-16,17-18 16,-35-18-16</inkml:trace>
  <inkml:trace contextRef="#ctx0" brushRef="#br0" timeOffset="276859.5316">19703 16422 0,'17'70'16,"36"36"-1,0 18 1,-35-54-16,35 36 15,-53-71-15,17 1 0,-17-1 16,0 0-16,0-17 0,-17-1 16</inkml:trace>
  <inkml:trace contextRef="#ctx0" brushRef="#br0" timeOffset="277065.3171">20179 16581 0,'35'35'16,"-17"-35"-16,-1 17 0,19-17 15,17 18-15,-36-18 16</inkml:trace>
  <inkml:trace contextRef="#ctx0" brushRef="#br0" timeOffset="277188">20232 16792 0,'17'18'0,"36"17"16,-35-35-16,53-17 15,-36-1 1</inkml:trace>
  <inkml:trace contextRef="#ctx0" brushRef="#br0" timeOffset="277429.7254">20761 16245 0,'18'53'0,"-1"18"15,1-36-15,0 36 16,-18-36-16,0 36 16,17-36-1,-17-18-15</inkml:trace>
  <inkml:trace contextRef="#ctx0" brushRef="#br0" timeOffset="277628.1099">20690 16792 0,'71'-17'16,"35"-1"-16,17-17 15,-52 35-15,35-18 16,-53 0 0,-53 36-1</inkml:trace>
  <inkml:trace contextRef="#ctx0" brushRef="#br0" timeOffset="277943.6777">20902 16933 0,'35'18'15,"1"-18"-15,52 0 16,18 18 0,-71-18-16,0 17 0,-17-17 15,-18 36-15,0-1 16,-18-18-16,-17 19 15,-53 17-15,0 17 16,52-35-16,19-17 16,-1 0-16,0-1 15,36-17-15,0 18 0,17-18 16,35-18 0,-34 18-16,52 0 15,-53 0-15,-17 0 16</inkml:trace>
  <inkml:trace contextRef="#ctx0" brushRef="#br0" timeOffset="283077.0185">26106 14534 0,'-18'0'0,"0"0"32,18 18 15,-17-18-32,-1 0-15,18 18 16,-18-18-16,1 0 0,-1 0 15,0 0 17,36 0 30,17 0-46,-17 0-16,17 0 15,53 0-15,-52 0 16,17 0-16,17 0 0,1 0 16,17 0-16,-17 0 0,123-18 15,-106 18 1,-18-18-16,1 18 0,35 0 16,-89 0-16,19 0 15,-36 18-15,-36-18 16,19 18-16</inkml:trace>
  <inkml:trace contextRef="#ctx0" brushRef="#br0" timeOffset="284683.9974">28293 14693 0,'-18'0'16,"1"0"-16,34 0 31,1 0-16,-1 0-15,19 0 0,105 0 16,18 0 0,35 0-1,-71 0-15,89-17 16,-124 17-16,0 0 16,-35 0-16,18 0 15,-54 0-15</inkml:trace>
  <inkml:trace contextRef="#ctx0" brushRef="#br0" timeOffset="285813.1455">21202 17815 0,'18'36'15,"-18"-19"-15,17 54 16,1-36-16,17 71 16,-35-53-16,35 17 15,-17-34-15,0 17 16,-18-36-16,0 1 16,17-18-16,-17 17 15,0-34 1</inkml:trace>
  <inkml:trace contextRef="#ctx0" brushRef="#br0" timeOffset="286179.7896">21061 18203 0,'0'18'31,"0"-36"-15,17 1 0,-17-1-16,18-17 15,0-18 1,-1 18-16,1-1 0,-18 1 16,35-36-1,1-17-15,-36 71 16,17-19-16,1 19 15,-18-1 1,18 18-16,-1 18 16,-17-1-1,35 1-15,1 0 16,-19-18-16,1 0 0,35 35 16,-35-35-16,-1 18 15,1-18-15</inkml:trace>
  <inkml:trace contextRef="#ctx0" brushRef="#br0" timeOffset="288149.9252">26582 14958 0,'-18'35'16,"1"0"-16,17 1 15,0 52-15,0-35 16,0 88-16,0-88 15,0 88 1,0-88-16,17 35 16,-17-53-16,0 1 15,18-19-15,-18 1 0,0-1 16</inkml:trace>
  <inkml:trace contextRef="#ctx0" brushRef="#br0" timeOffset="288393.8264">26405 15663 0,'18'71'16,"0"35"0,-1-71-1,-17-17-15,36-1 0,17-17 16,-1-35-1,-34 17-15,53-70 16,-54 53-16,1 17 16,0-17-16,-18 17 15,-18 54 1</inkml:trace>
  <inkml:trace contextRef="#ctx0" brushRef="#br0" timeOffset="288970.4879">26123 16545 0,'-17'0'16,"-1"-17"-1,-17 34 1,-1 36 0,1 18-1,35-18-15,-18 53 16,36-18-16,17-35 15,-17-36-15,53-17 16,-36-17-16,0-1 16,0 0-16,-17-17 0,17 0 15,-17 0-15,-18-1 0,0 1 16,-18-18-16,1 18 16,-36-36-1,17 54-15,19-1 0,-36 0 16,53 36-1,18 0 1</inkml:trace>
  <inkml:trace contextRef="#ctx0" brushRef="#br0" timeOffset="289144.5561">26547 16739 0,'-18'18'0,"18"0"16,0-1-16,0 1 15,18 0 1,-1-18-16</inkml:trace>
  <inkml:trace contextRef="#ctx0" brushRef="#br0" timeOffset="289893.9903">26952 16669 0,'0'-18'16,"-17"18"-1,-1 18 1,0-18-16,1 17 15,-19 19-15,19-19 0,-1 54 16,18-36-16,0 18 16,18-35-1,35-1-15,-18 1 16,18-18 0,-18-18-16,18-17 0,-53 17 15,18 1-15,-18-1 16,0-17-16,-18-18 15,0 35-15,-17-35 16,18 36-16,-19-19 16,19 36-16,-1 0 15,18-17-15</inkml:trace>
  <inkml:trace contextRef="#ctx0" brushRef="#br0" timeOffset="290462.5024">27340 16651 0,'-17'0'0,"-19"0"15,19 0-15,-1 18 16,0-18-16,-17 53 16,18-36-1,17 19-15,0 34 16,0-52-16,17 17 0,36-17 15,-35-1-15,17-17 16,0 0-16,-17-17 0,17 17 16,-17-18-16,-1 0 0,-17-17 15,18-18 1,-36 36-16,18-19 0,-35 1 16,18 17-16,-1 1 15,0-1-15,1 18 0,-1 0 16,0 0-16,1 0 0,17 18 15</inkml:trace>
  <inkml:trace contextRef="#ctx0" brushRef="#br0" timeOffset="290829.5091">27640 16686 0,'-35'18'16,"35"0"-16,-18 17 16,1 0-16,17 1 0,0 34 15,0-35-15,17-17 16,36 35-1,-35-35-15,17-18 0,18 0 16,-18 0-16,-17-18 16,0 0-16,-1-17 15,1-18 1,-36 35-16,-17-34 0,17 34 16,-70 0-1,53 18-15,0 0 16,17 0-16,0 0 0</inkml:trace>
  <inkml:trace contextRef="#ctx0" brushRef="#br0" timeOffset="291052.4737">28099 16616 0,'17'0'15,"1"0"-15,0 0 16,17 0 0,-17 0-16,-1-18 15</inkml:trace>
  <inkml:trace contextRef="#ctx0" brushRef="#br0" timeOffset="291362.6428">28063 16686 0,'0'18'0,"0"17"15,0-17-15,0 17 0,0 1 16,0-1-16,0-18 15,18 1-15,0 0 16,-1-18 0,19 0-16,-19 0 15,19 35-15,-19-17 16,1 52 0,-18-52-16,0 35 15,-18-36-15,-35 1 16,18-18-16,-53 0 15,53 0-15,-36 0 16,53-18-16,1 18 16</inkml:trace>
  <inkml:trace contextRef="#ctx0" brushRef="#br0" timeOffset="292160.5998">29263 16810 0,'18'0'15,"-1"-18"1,54-17 0,-36 17-16,71-17 15,17-18 1,-52 18-16,17 0 15,88-54-15,54-16 16,-124 69-16,70-52 16,-123 53-16,35-18 15,-70 35-15,-1-17 16,-34 17-16,-1 1 16</inkml:trace>
  <inkml:trace contextRef="#ctx0" brushRef="#br0" timeOffset="292407.9976">30515 15946 0,'88'0'16,"1"0"0,17-18-16,-54 18 15,54 0-15,-70 18 16,-1-18-16,0 17 0,-17-17 15,-18 35-15,-18-17 16,-17 17-16,0 1 0,-18 17 16,17-36-1,19 1-15,-1 0 0,0-1 16,1 1-16,-1 17 16</inkml:trace>
  <inkml:trace contextRef="#ctx0" brushRef="#br0" timeOffset="292854.3015">29157 16510 0,'18'0'16,"-36"0"0,-17 53-16,0-18 15,-36 53 1,18-35-16,0 18 16,36-36-16,17 18 15,17-35-15,54 17 16,-1-35-16,54 18 15,-54-18-15,54 0 16,-71 0-16</inkml:trace>
  <inkml:trace contextRef="#ctx0" brushRef="#br0" timeOffset="303042.0567">29475 12541 0,'-18'0'31,"18"-17"-15,18 17 31</inkml:trace>
  <inkml:trace contextRef="#ctx0" brushRef="#br0" timeOffset="304655.5009">26017 14605 0,'0'-18'16,"-17"18"62,17 18-62,-18-18-16,0 0 15,1 0 32,34 0-16,1 0-31,0 0 16,-1 0-16,19 0 0,52 0 16,-53 0-16,89 0 15,-71 0 1,88 0-16,-71 0 16,54-18-1,-71 18-15,-1 0 0,54 0 16,-53 0-16,-17 0 0,34-17 15,-52 17 1,-1 0-16,1 0 16,-36 0-1,-17 17 1,17-17-16</inkml:trace>
  <inkml:trace contextRef="#ctx0" brushRef="#br0" timeOffset="306400.7729">23230 12859 0,'0'-18'15,"0"0"1,18 18-16,-18 18 47,0 35-32,0-18-15,0 1 16,0 52-16,0-53 16,18 53-16,-18-35 15,0 18 1,17-36-16,-17 18 15,0-18-15,18 0 16,-18-17-16,18 0 16,-18-1-16,0 1 15,-18-18 1</inkml:trace>
  <inkml:trace contextRef="#ctx0" brushRef="#br0" timeOffset="306700.5404">23125 13353 0,'0'17'15,"0"19"1,0 16-16,0-16 15,17 34-15,1-34 16,17-1-16,0 18 16,-17-53-16,35 17 15,-35-17-15,35 0 16,-36-17-16,54-18 16,-54-1-16,36-17 15,-53 36-15,0-1 16</inkml:trace>
  <inkml:trace contextRef="#ctx0" brushRef="#br0" timeOffset="309377.0264">27887 12700 0,'18'0'15,"-18"-18"1,-18 18-1,18 18 17,0 17-32,0 1 15,-18 52 1,18-35-16,0 70 16,0-52-16,18 52 15,-18-35-15,0-35 16,18-17-16,-18-1 15,0 0-15,0-17 16,17 17-16,-17-17 0,0-1 0,0 1 16,-17-18-1</inkml:trace>
  <inkml:trace contextRef="#ctx0" brushRef="#br0" timeOffset="309675.5852">27605 13317 0,'18'18'0,"17"35"16,18 17-1,-36-34-15,36 34 16,-17-17-1,-19-35-15,18 0 16,1-18-16,-19 0 0,54-36 16,-18 19-16,17-54 15,-17 36-15,0-18 16,-17 18-16,-19-1 16,-17 19-16</inkml:trace>
  <inkml:trace contextRef="#ctx0" brushRef="#br0" timeOffset="312422.4453">31433 16140 0,'17'0'78,"36"0"-78,-18 0 15,89 0-15,-54-18 16,89 18-16,-71 18 16,18-18-16,0 17 0,17 1 15,36 0 1,-18-1-16,18 1 0,0-1 0,-18 1 15,-18 0-15,89 17 16,-141-17-16,-1-1 0,-17-17 16,0 18-16,18-18 15,-54 0-15,18 18 16,-17-18-16,-18 17 16,-35-17-16,0 0 15</inkml:trace>
  <inkml:trace contextRef="#ctx0" brushRef="#br1" timeOffset="331103.1499">14129 15716 0,'-18'0'15,"18"18"79,-18-18-78,18 18-1,18-18 79,0-18-94,-1 0 16,1-17-16,0 35 15,17-35-15,-17 17 16,-1 18-16,1-18 16,35 1-16,0-18 15,-36 35-15,1-18 16,35 0-16,0 18 15,-36 0-15,19 0 16,-1-17 0,18-1-16,-18 18 15,18-18-15,-35 1 16,35-1-16,-18 18 16,0-18-1,-17 1-15,17 17 16,-17 0-16,-1 0 15,1-18 1,0 18-16,-1 0 16,-17-18-16,18 18 0,0 0 31,-36 0 31,0 0 17,18 18-64,0 0 1,0-1-16,-17 1 15,17 0-15,0 17 16,-18-17-16,18 35 16,0-18-16,0 18 15,0-18-15,0 18 16,0-35-16,0 34 16,0-34-16,0 0 15,0-1-15,0 1 16,18-18-1,-36 0 1,0-18 0</inkml:trace>
  <inkml:trace contextRef="#ctx0" brushRef="#br1" timeOffset="332366.0786">14093 15840 0,'0'-18'47,"18"18"0,-18 18-47,18-18 0,-1 0 15,1 0 1,0 0-16,17 0 15,0 0-15,-17 0 0,17 0 16,36 0 0,-36 0-16,53 0 15,-35 0-15,0 0 0,0-18 16,0 18-16,0 0 16,35-18-16,-53 18 0,-17 0 15,0 0-15,17 0 16,-18 0-1,-17 18 1,-17-18 0</inkml:trace>
  <inkml:trace contextRef="#ctx0" brushRef="#br1" timeOffset="333666.5579">14023 16545 0,'-18'0'0,"36"0"31,17 0-15,18 0-1,35 0-15,-35 0 0,0 0 16,71 0-1,-19 0-15,-52 0 16,36 0-16,-54 0 16,18 0-16,-36 0 15,-17-17-15,18 17 16,-36 0 0</inkml:trace>
  <inkml:trace contextRef="#ctx0" brushRef="#br1" timeOffset="333952.2245">14728 16404 0,'36'0'16,"-19"0"-16,1 18 0,35-1 15,-18 1-15,1 0 16,-1-1 0,-18-17-16,19 18 0,-19 0 15,-17-1 1,0 1 0,-17-18-16,-19 18 15,19-18-15,-18 17 16,17-17-16</inkml:trace>
  <inkml:trace contextRef="#ctx0" brushRef="#br1" timeOffset="334401.8339">14182 16404 0,'-18'0'0,"0"0"16,1 18 0,-36-1-16,35-17 0,1 18 15,-19 0 1,1-1-16,35 1 15,0 0-15,0-1 16,35 1-16,-17 0 16,35 17-16,-18-18 15,18 1 1,-18 0-16,-17-1 16</inkml:trace>
  <inkml:trace contextRef="#ctx0" brushRef="#br1" timeOffset="335690.5606">14217 16898 0,'0'-18'15,"-18"18"1,1 0 0,-1 18-1,0 0-15,1 17 16,-1 0-16,18-17 0,0 0 16,0 17-1,18-18-15,-1-17 16,19 0-16,-1 0 15,0-35-15,-17 18 16,0-1 0,-18 0-16,0-35 15,-18 36-15,-35-1 16,35 0-16,-35 18 16,36 0-16,-1 0 15,36 18 1,-1-18-16</inkml:trace>
  <inkml:trace contextRef="#ctx0" brushRef="#br1" timeOffset="335847.8933">14464 16969 0,'-18'17'0,"18"1"16,-17-18-16,34 0 31</inkml:trace>
  <inkml:trace contextRef="#ctx0" brushRef="#br1" timeOffset="336208.7327">14676 16916 0,'-18'35'16,"0"-17"-16,1-1 15,17 1-15,0 0 16,17-1-16,1 1 15,35-18-15,-36 0 16,19-18 0,-19 1-16,1-1 15,-18 0-15,-18 1 16,18-1-16,-35-17 16,17 35-16,-17-18 15,18 18-15,-19 0 16,36 18-16,-17-1 15</inkml:trace>
  <inkml:trace contextRef="#ctx0" brushRef="#br1" timeOffset="336564.1872">14958 16916 0,'0'17'15,"0"1"-15,0 17 16,0-17-16,17 17 16,1-17-1,0-1-15,17-17 31,-17 0-31,-1-35 16,1 18-16,-18-1 16,0 0-16,-18 1 0,1-1 15,-1 0-15,-17 1 16,17 17-16,0 0 16,1 0-16,-18 0 15,17 0-15,18 17 16</inkml:trace>
  <inkml:trace contextRef="#ctx0" brushRef="#br1" timeOffset="337288.7339">15311 16863 0,'0'17'16,"17"19"0,-17-19-16,0 19 0,18-19 0,-1 54 15,-17-54-15,36 19 16,-19-36 0</inkml:trace>
  <inkml:trace contextRef="#ctx0" brushRef="#br1" timeOffset="338032.5646">15416 15487 0,'0'18'0,"0"17"16,0 0-16,0 36 15,0-36-15,0 36 16,0-36-16,18 18 16,-18-36-1,18-17-15,-18 18 16,17 0-16</inkml:trace>
  <inkml:trace contextRef="#ctx0" brushRef="#br1" timeOffset="338300.0794">15311 15822 0,'17'35'16,"-17"-17"-16,18 35 15,-1-53 1,-17 18-16,18-18 15,-18-18-15,35 0 16,-17 1-16,-18-1 16,18 0 31,-18 1-32</inkml:trace>
  <inkml:trace contextRef="#ctx0" brushRef="#br1" timeOffset="338616.9846">15205 15558 0,'0'-18'15,"17"0"-15,-17 1 16,18-1-16,17-17 16,-17 17-16,0 0 15,-18 1-15,17 17 0,1 0 16,-1 0 31,-17 17-32,18-17-15,-18 18 16,18 0 0,-1-1-16</inkml:trace>
  <inkml:trace contextRef="#ctx0" brushRef="#br1" timeOffset="340195.5566">15804 15734 0,'-17'0'0,"-1"0"16,1 0-16,-1 18 15,0-1 1,1 1-16,-1-18 0,0 35 0,18 0 16,0-17-1,18 0-15,0-1 0,-1-17 16,36 18-16,-18-18 15,-17 0-15,17-18 0,-17 18 16,17-35-16,-17 17 16,-18 1-1,-35-19-15,17 19 16,0-1-16,-35 1 16,36-1-16,-1 18 15,18 18 1,0-1-16</inkml:trace>
  <inkml:trace contextRef="#ctx0" brushRef="#br1" timeOffset="340339.2688">16051 15857 0,'-17'0'15,"17"-17"16,17 17-31</inkml:trace>
  <inkml:trace contextRef="#ctx0" brushRef="#br1" timeOffset="340807.6392">16334 15822 0,'-18'0'16,"0"0"0,-17 35-1,35-17-15,-18 0 0,18 17 16,18 0 0,17 0-1,1-35-15,-1 0 0,0 0 16,0-17-1,-17-18 1,-36-1-16,18 19 16,-35-19-1,0 1-15,0 35 0,17 0 16,0 0-16,1 0 0,-1 18 16,36-18-1</inkml:trace>
  <inkml:trace contextRef="#ctx0" brushRef="#br1" timeOffset="341112.6368">16563 15875 0,'18'18'16,"-18"-1"-1,17 19 1,1-1-16,-1-18 16,1-17-16,17 18 15,-17-18-15,17-18 16,-35 1-16,0-36 16,0 35-1,-17 1-15,-1-1 0,-17 0 16,-18 1-1,35 17-15,-17 17 16,17-17-16,18 18 16</inkml:trace>
  <inkml:trace contextRef="#ctx0" brushRef="#br1" timeOffset="341440.9011">16863 15893 0,'-35'17'16,"35"1"0,0 17-16,0-17 15,17-1-15,18 1 16,1 0-1,-1-18-15,0-18 16,-17-35 0,0 36-16,-36-19 15,0 19-15,-17-1 16,17 0-16,-35 1 16,36 17-16,-1 17 15,18 1-15</inkml:trace>
  <inkml:trace contextRef="#ctx0" brushRef="#br1" timeOffset="343564.3175">17145 15840 0,'18'0'15,"-1"-18"1,1 18 0,0 0-16,-18-18 0,35 18 15,-18 0 1,1 0 0,-36 0 15</inkml:trace>
  <inkml:trace contextRef="#ctx0" brushRef="#br1" timeOffset="343899.0157">17127 15875 0,'0'18'16,"0"17"-1,18-17-15,-18-1 0,18-17 16,-1 18-16,1-18 16,0 17-1,-18 1-15,17 0 16,1-18-16,-1 35 16,-17-17-16,18 17 15,-18-17-15,0-1 16,-18-17-1,-17 0-15,-18 0 16,36 0-16,-19 0 16,1 0-16,17 0 15,1 0 1,17-17-16</inkml:trace>
  <inkml:trace contextRef="#ctx0" brushRef="#br1" timeOffset="349200.0663">21149 16034 0,'18'-18'15,"-36"18"64,0 0-64,1 0-15,-36 0 16,0 18-16,-18-18 15,36 0-15,-71 17 16,53-17-16,-52 18 16,69-18-16,-17 18 15,36-18-15,-1 0 16,0 0 31,18 17-32,-17-17-15,-1 36 16,18-19 0,0 19-16,0-19 15,18 36 1,-1-18-16,1 71 0,0-35 16,-1 87-1,1-69-15,0 105 16,-18-88-16,0 70 15,0-88-15,17 53 16,1-88-16,17 0 16,-17-35-16,-1 17 15,1-35-15,0 0 16,-18-18 0,17 18-1,19 0 1,-1-17-16,0 17 15,18-18-15,35 0 16,-35 18-16,18-17 0,-18-1 16,53 18-16,-36-17 15,-17 17-15,70-18 16,-87 18-16,52-18 16,-35 18-1,-36 0-15,1 0 16,-36 0 15,18-35-15,-17 0-16,17-36 15,-18 18-15,18-70 16,-17 35-16,-19-106 16,19 70-16,-36-158 15,17 158-15,1-34 16,18 105-16,-1 17 15,18 19 1,18 17 0,-36 0-1,-35 0 1,0 0-16,-53 17 16,36 1-1,17 0-15,0 17 0,-35 0 16,70 1-16,0-19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2:52:02.66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2522 3969 0,'18'0'15,"35"0"1,-18-18-16,53 18 16,-35-18-16,53 1 15,-53 17-15,0-18 16,18 1-16,-19 17 0,1-18 15,0 18-15,-17-18 16,-1 18-16,0 0 0,0 0 16,-17 0-16,0-17 15,-18 34 1,-18-17-16</inkml:trace>
  <inkml:trace contextRef="#ctx0" brushRef="#br0" timeOffset="435.4365">3052 3933 0,'0'18'31,"17"0"-31,1 35 16,-18-18-16,17 0 0,1 1 15,0 16 1,-1-16-16,1 17 0,0 0 0,-1 35 15,1-18 1,0-34-16,-18-19 0,0 1 16,-36 17-16,1-17 15,-18-18 1,18 0-16,17 0 16,-17 0-16,0-18 0,-1 18 15,1-18-15,17 18 16,-17 0-1,18 0-15</inkml:trace>
  <inkml:trace contextRef="#ctx0" brushRef="#br0" timeOffset="1950.4151">3775 3898 0,'-18'0'15,"0"18"1,1-1-16,-1 54 16,18-18-16,-17 53 15,17-53-15,0 53 16,0-54-16,17 37 16,1-54-16,-1 35 15,1-34-15,17-19 16,-17 1-16,0-18 15,17 18 1</inkml:trace>
  <inkml:trace contextRef="#ctx0" brushRef="#br0" timeOffset="3336.5227">4357 4304 0,'0'0'0,"-18"0"0,-17-35 16,17 35-16,-17-18 15,17 18-15,1 0 16,-1 0-16,0 18 0,-17 17 16,35-17-16,-17 52 15,17-52-15,17 35 16,1-18-16,17-17 16,0-1-16,18-17 15,-35 0-15,35-35 16,-36 17-1,1-17-15,0 0 16,-18-18-16,0 18 16,-18-18-1,18 35-15,-18 0 0,18 1 16,-17 17-16,17 17 16,0 54-1,17-36-15,19 18 16,-19-18-16,36 18 15,-17-35-15,16 17 16,-34-17-16,0-1 16</inkml:trace>
  <inkml:trace contextRef="#ctx0" brushRef="#br0" timeOffset="3542.105">4851 4498 0,'-18'18'15,"0"-1"-15,18 1 16,-17 17-16,-1-17 0,-17 17 16,35-17-1</inkml:trace>
  <inkml:trace contextRef="#ctx0" brushRef="#br0" timeOffset="3952.3121">5098 3986 0,'0'106'16,"0"-53"-1,0 0-15,0 0 0,0 35 16,17-53-16,-17-17 16,18 17-16,-18-17 15,0-36 1,18 18-16,-18-17 0,17-19 0,1 19 15,17-18 1,0 35-16,-17 0 0,17 0 16,-17 0-16,17 17 15,1 18-15,-36 1 0,17-19 16,-17 19-16,-17-19 16,-1-17-16,-17 36 15,-1-36-15,-17 0 16,36 0-16,-1 0 15,18-18 1</inkml:trace>
  <inkml:trace contextRef="#ctx0" brushRef="#br0" timeOffset="4161.0462">5697 4427 0,'-17'18'15,"-19"0"-15,-16 17 16,34-17-16,0-18 16,1 35-1,-1-35-15,18 17 0</inkml:trace>
  <inkml:trace contextRef="#ctx0" brushRef="#br0" timeOffset="4456.5901">6050 4304 0,'-70'35'16,"17"18"-16,53 0 16,0-35-16,53 35 15,-36-36 1,54 1-1,-36-1-15,0-17 0,1 0 16,-19 0-16,19-17 0</inkml:trace>
  <inkml:trace contextRef="#ctx0" brushRef="#br0" timeOffset="4741.7217">6456 3810 0,'35'0'16,"36"53"0,-18 53-16,0 17 15,-36-52-15,1 88 16,-1-89-16,-17 1 15,0 52-15,-17-70 16,-18 18 0,17-36-16,-35 0 15,35-35-15,-17 18 16</inkml:trace>
  <inkml:trace contextRef="#ctx0" brushRef="#br0" timeOffset="9531.2797">7602 4163 0,'18'0'16,"17"0"-16,-17 0 16,17 0-16,18-18 15,-35 18-15,17 0 16,0 0-16,-17-17 0,35 17 16,-35 0-16,-1 0 15</inkml:trace>
  <inkml:trace contextRef="#ctx0" brushRef="#br0" timeOffset="9692.5497">7673 4322 0,'53'0'16,"0"0"-1,17-18 1,-52 18-16,35 0 15</inkml:trace>
  <inkml:trace contextRef="#ctx0" brushRef="#br0" timeOffset="10422.1435">8484 3951 0,'0'-18'16,"18"18"-1,17-17 1,89 34-1,-71-17-15,17 18 16,-52 0-16,17-1 16,-17 1-16,-36 17 15,0-17-15,1 17 16,-1-17-16,-17 17 16,35 0-16,18 1 15,-18-19-15,52 19 16,-34-19-1,35 19-15,-35-19 16,-1 1-16,-34-1 16,-1-17-16,0 18 15,-17 0-15,-53-1 0,35-17 16,-35 18 0,53-18-16,17 0 0,0 0 15,36 0-15,0 0 16,17 0-16</inkml:trace>
  <inkml:trace contextRef="#ctx0" brushRef="#br0" timeOffset="10721.2846">9296 3828 0,'-18'53'16,"-17"17"-1,35-17-15,-18 35 16,18 18 0,0-71-16,35 54 15,-17-54-15,17-18 0,18 36 16,-35-53-16,0 36 15,-1-36-15,-17 17 16</inkml:trace>
  <inkml:trace contextRef="#ctx0" brushRef="#br0" timeOffset="11894.8247">10001 4180 0,'0'-17'15,"0"-18"1,0 17-16,-17-17 15,-1 17-15,0 0 16,1 1 0,-19 17-1,19 17-15,-36 1 16,35 0-16,1 35 16,-1-18-16,18 18 15,0-18-15,18 18 16,-1-18-16,1-17 15,0-1-15,-1-17 0,36 0 16,-35 0-16,35-35 16,-36 18-16,19-54 15,-36 36-15,0-36 16,0 36-16,-18-18 16,18 35-16,-18 18 15,18 18 1,0 17-1,18-17-15,17 52 16,-17-34 0,17-1-1,-17-35-15,-1 18 0,-17-1 0,0 1 16,0 0 0</inkml:trace>
  <inkml:trace contextRef="#ctx0" brushRef="#br0" timeOffset="12495.4465">10601 4163 0,'18'0'16,"17"0"-1,0-18-15,53 1 16,-52-1-16,17 18 16,-36-18-16,18 18 0,-17 0 15,0 0-15</inkml:trace>
  <inkml:trace contextRef="#ctx0" brushRef="#br0" timeOffset="12712.5141">10760 3933 0,'0'36'0,"0"-1"16,0-17-16,0 70 15,0-53-15,17 36 16,1-36-16,-18 18 15,18-18-15,-1 0 16,1-35-16,-18 18 16</inkml:trace>
  <inkml:trace contextRef="#ctx0" brushRef="#br0" timeOffset="13179.4049">11113 3757 0,'0'53'15,"0"35"1,17 0 0,-17-52-16,0 17 0,0 35 15,18-53 1,-1 0 0,-17-52-1,0-19-15,18 19 16,17-1-16,-17 18 15,17 0-15,1 18 16,-1 17 0,-18-17-16,1 17 15,-18-17-15,-18 17 16,1-35-16,-36 35 16,35-35-16,-17 0 15,17 0-15,-17 0 0,17 0 0,1 0 16</inkml:trace>
  <inkml:trace contextRef="#ctx0" brushRef="#br0" timeOffset="13441.6716">11765 4128 0,'-17'0'0,"-54"0"16,36 17-16,-18 1 16,35-1-1,18 1-15,0 17 0,18 1 16,-1-1-16,19-17 16,70 17-1,-36-35 1,-17 0-16,-35 0 15</inkml:trace>
  <inkml:trace contextRef="#ctx0" brushRef="#br0" timeOffset="13863.7546">12030 3598 0,'35'18'16,"0"0"-16,1 17 15,-19-17-15,18 17 0,36 53 16,-36-53 0,18 71-16,-35-53 15,35 71-15,-36-54 16,-17 36-16,0-53 15,0 35-15,0-53 16,-17-17-16,-1 0 16,1-1-16,-19 1 15,1-1-15,17-17 16</inkml:trace>
  <inkml:trace contextRef="#ctx0" brushRef="#br0" timeOffset="32082.7336">3898 7426 0,'0'-18'15,"0"36"17,18 35-32,-1 0 15,-17 35-15,0-35 16,0 70-1,0-70-15,0 36 16,0-37-16,0 19 16,0-53-1,0-36-15,0 0 16,0-35 0,0 18-16,0 0 0,0 0 15,18-18-15,0 17 16,-1 19-16,36 17 15,-17 0-15,-1 0 0,35 17 16,-34 1-16,-19 17 16,19-17-16,-19 0 0,-17 35 15,0-18 1,-17 18-16,-1-36 16,-35 19-16,35-19 15,-34 1-15,16-18 16,19 0-1,-1 0-15,18-18 0</inkml:trace>
  <inkml:trace contextRef="#ctx0" brushRef="#br0" timeOffset="32384.2703">4798 7796 0,'-35'-17'16,"-18"17"0,17 17-16,-34 19 15,17 17 1,35-18-16,18 0 0,0 18 15,53 0 1,-18-35-16,1-1 0,70 1 16,-54-18-16,-16 0 15,-1 0-15,0 0 0,-17 0 16</inkml:trace>
  <inkml:trace contextRef="#ctx0" brushRef="#br0" timeOffset="34612.529">2434 7585 0,'0'-18'0,"-17"18"16,17 18-1,17 52 1,-17-34-16,18 52 16,-1-35-16,-17-18 15,53 88 1,-17-87 0,-1-19-16,-17-17 0,34-17 15,1-36 1,-35 18-16,0-1 0,-1-52 15,-17 0 1,0 17 0,-17 36-16,-1 0 15,18 17-15,-18 18 16,18 18 0,0-1-16,18 36 15,-18 0-15,18 18 16,-1-36-16,1 53 15,-18-52-15,18 16 16,-1-34-16,-17 17 16,0-17-16,18-18 15</inkml:trace>
  <inkml:trace contextRef="#ctx0" brushRef="#br0" timeOffset="35013.974">3140 7691 0,'17'0'31,"36"-18"-31,-17 18 16,16 0-16,-16 0 16,17 0-16,-18 0 15,0 0-15,-35 18 16</inkml:trace>
  <inkml:trace contextRef="#ctx0" brushRef="#br0" timeOffset="35170.6124">3281 7902 0,'35'0'16,"0"-17"0,1 17-1,-19 0-15,1 0 16</inkml:trace>
  <inkml:trace contextRef="#ctx0" brushRef="#br0" timeOffset="36603.3085">11148 4604 0,'-18'0'47,"18"17"16,18-17-32,-18 18-15,0 0 15,0-1-31,17-17 15,19 18-15,-19 0 16,36-1-16,-17-17 16,34 18-16,-17-18 15,53-18 1,-71 1-16,53-1 16,-52 18-16,17-18 15,-36 1-15,-17-1 16,-17 18 15,-1 0-15,0 18-1</inkml:trace>
  <inkml:trace contextRef="#ctx0" brushRef="#br0" timeOffset="37461.1904">11377 5027 0,'0'-18'15,"0"36"17,-18 17-17,18-17-15,0 17 16,18 18-16,0-35 15,-1-1-15,19 1 16,-1-18 0,-17 0-16,17-18 15,-18 1-15,1-1 16,17 1-16,-17-1 0,-18-17 16,18 17-16,-18 0 0,0 1 15,0-1-15,0-17 16,0 17-1,-18 18 1,18 18-16,0-1 16,0 1-16,0 17 15,0 1-15,0-1 16,18-17-16,-18 34 16,17-34-1,1 0-15,-18-1 16,0 1-1</inkml:trace>
  <inkml:trace contextRef="#ctx0" brushRef="#br0" timeOffset="39484.3368">2540 8802 0,'0'17'15,"18"36"1,-18-17-16,17 17 0,-17-1 15,18 1-15,0 71 16,-18-54-16,17-17 0,-17 0 16,35 0-1,1-18-15,-1-17 16,0-53-16,-17 0 16,17-1-16,1-87 15,-19 70-15,1-88 16,-1 70-16,-17 1 15,0-36-15,0 71 16,0-36-16,0 53 16,18 18-1,-18 18-15</inkml:trace>
  <inkml:trace contextRef="#ctx0" brushRef="#br0" timeOffset="40522.686">3369 8961 0,'18'-18'31,"17"18"-15,0 0 0,1 0-16,34 0 15,-52 0-15,17 0 16,18 0-16,-35 0 0,-1 0 16,1 0-16</inkml:trace>
  <inkml:trace contextRef="#ctx0" brushRef="#br0" timeOffset="40706.9983">3475 9102 0,'53'0'15,"-36"0"-15,1 0 0,53 0 16,-54 0-1,36 0-15,-35 0 16,-1 0-16</inkml:trace>
  <inkml:trace contextRef="#ctx0" brushRef="#br0" timeOffset="41446.4986">4427 9066 0,'0'-53'16,"0"36"0,0-18-16,-35-1 15,0 1-15,17 35 16,-35 0-16,36 18 15,-19-1-15,1 19 0,0 52 16,17-53-16,18 36 16,18-36-16,17 18 15,0-36 1,1-17-16,-1 18 0,35-18 16,-34-18-16,17-17 15,-53 18-15,17-54 16,-17 53-16,0-52 15,-17 52-15,-1-35 16,0 53 0,18-17-16,-17 17 15,17 17-15,0 1 16,17 17-16,-17-17 0,36 35 16,-1-18-1,-17-17-15,34 35 16,-16-18-16,-1 0 15,0-17-15,1-1 16</inkml:trace>
  <inkml:trace contextRef="#ctx0" brushRef="#br0" timeOffset="41636.4368">4798 9066 0,'35'0'16,"18"-17"-16,0-1 16,0 0-16,-36 1 15,19 17-15,-19 0 0,1-18 16,0 18-16</inkml:trace>
  <inkml:trace contextRef="#ctx0" brushRef="#br0" timeOffset="41842.1323">4921 8837 0,'0'53'15,"18"-35"-15,-18 52 16,18 18-16,-1-52 0,-17-1 15,35 36 1,1-19-16,-1-52 16,-17 18-16</inkml:trace>
  <inkml:trace contextRef="#ctx0" brushRef="#br0" timeOffset="42192.5338">5256 9031 0,'0'53'15,"0"-18"1,18-17-16,53 17 16,-54-17-16,54-18 15,-54-18-15,36 1 16,-35-1-16,0-17 15,-18-1-15,0 1 16,17 0 0,-17 0-16,18 52 31,-18 18-31,18 1 16,-18 17-16,17-18 15,18 18 1,-17-35-16,17 17 15,-17-18-15,0-17 16</inkml:trace>
  <inkml:trace contextRef="#ctx0" brushRef="#br0" timeOffset="43960.8462">9648 5168 0,'0'-17'32,"18"17"-17,-18 17 1,0 1 171,18-18-171,-18 17 0,17 1-1,-17 0 1,18-1-1,0-17-15,-18 18 16,17-18-16,-17 18 0,18-18 16,-18 17-16,18-17 0,17 18 15,-17 0 1,17-1-16,-18-17 16,19 18-1,-1-18-15,-17 0 16,-1 0-16,1 0 0,17 0 0,18 0 15,-35 18 1,17-18-16,0 0 16,1 0-16,-1 0 0,18 0 15,-36 0-15,54 0 16,-36 0-16,-17 0 16,17 0-16,0-18 0,36 18 15,-53 0-15,52 18 16,-52-18-16,35 0 15,-36 0 1,19 0-16,-19 0 16,19 0-16,-19 0 15,18 0 1,1 0-16,-19 0 16,19 0-16,-1 0 15,0 0-15,1 17 16,-19-17-16,54 0 15,-36 18-15,0-18 0,36 0 16,-36 0 0,0 0-16,54 0 15,-54 0-15,18 0 0,35 0 16,-53 0-16,53 17 16,-52-17-16,34 0 15,-34 0-15,16 18 16,-34-18-1,17 0-15,-17 0 16,0-18-16,-1 18 0,1-17 16,-18-1-1,0 1 1,18-1-16,-18 0 16,0 1-1,0-1-15,0 0 16,-18 18-1,0 0 1</inkml:trace>
  <inkml:trace contextRef="#ctx0" brushRef="#br0" timeOffset="44690.1038">10901 5486 0,'17'0'31,"-17"-18"-16,18 18 1,-18 18 15,0-1-15,0 1-16,0 0 16,0-1-16,0 1 0,0 17 15,0-17-15,18-1 16,-18 1-16,17-18 15</inkml:trace>
  <inkml:trace contextRef="#ctx0" brushRef="#br0" timeOffset="45263.3068">10830 5909 0,'18'-18'31,"-18"36"-31,18 0 16,-18 35-1,17 0 1,1-36-16,-18 18 0,0-17 16,17 17-16,1-35 15,-18 18-15,18-18 0,-1-18 16,1 18-1,0-35-15,35-18 16,-36 36-16,19-19 0,16-34 16,-34 52-16,0-17 15,-1 17-15,-17 0 16,-17 18 0</inkml:trace>
  <inkml:trace contextRef="#ctx0" brushRef="#br0" timeOffset="46419.7452">2399 10142 0,'18'0'16,"17"-17"0,53 17-1,-35-18-15,53 0 16,-53 1-16,35-1 16,-53 18-16,-17 0 15,-36 0 1,-35 18-1,36-1-15,-36 1 16,35-18-16,0 18 0,-17-1 16,35 1-16,18 35 15,-18-18-15,53 36 16,-18-18-16,-17 0 16,-1 0-16,19-18 15,-19 18-15,1 35 16,-1-53-16,-17-17 15,-17 35-15,-1-36 0,-35 1 16,18 0-16,-36-18 16,18-18-1,-17 0-15,35 18 16,-1-17-16,1-1 16,17 18-16,18-18 15,18 18 1</inkml:trace>
  <inkml:trace contextRef="#ctx0" brushRef="#br0" timeOffset="46942.2294">3404 10354 0,'18'0'15,"35"0"1,17 0 0,-17-18-16,36 18 15,-54 0-15,18 0 16,-36 0-16,1 0 15,-18 18-15</inkml:trace>
  <inkml:trace contextRef="#ctx0" brushRef="#br0" timeOffset="47102.5035">3563 10601 0,'71'0'15,"-18"-18"1,17 18 0,-52 0-16,-1 0 15</inkml:trace>
  <inkml:trace contextRef="#ctx0" brushRef="#br0" timeOffset="48548.2544">4322 10089 0,'-18'-35'0,"18"18"16,18-19-1,34 1 1,54 35-1,-70 0-15,-19 0 16,1 18-16,-1-1 0,1 54 16,-18-54-16,-18 36 15,1-17-15,-18 17 16,35-36-16,-18 36 16,18-18-16,35 1 15,-17-19-15,17 19 16,18-1-16,-35 0 15,17-17-15,-35-1 16,18 1-16,-18 0 0,-36-1 16,19 1-16,-1-18 15,-17 18-15,-1-18 0,-16 0 16,-19 0-16,53 0 16,-35 0-16,53-18 15,36 18 1</inkml:trace>
  <inkml:trace contextRef="#ctx0" brushRef="#br0" timeOffset="49171.3324">4992 10354 0,'-18'-18'0,"36"36"109,-1 0-93,-17-1-16,18 1 15,-18 0-15,53 52 16,-53-35-16,35 1 16,-17-1-16,17 0 15,-17-17 1,-1-18-1,1 0 1,0-18-16,17-35 16,-17 36-16,-1-54 15,1 36-15,17-36 16,-17 36-16,0-18 16,-1 35-1,-17 1-15,-17 17 16</inkml:trace>
  <inkml:trace contextRef="#ctx0" brushRef="#br0" timeOffset="50589.5706">8467 6068 0,'0'17'15,"-18"19"1,18-19-1,18 1-15,-18 0 0,17 17 16,1-17-16,17-1 16,1 1-16,34 17 15,-17-17-15,53-1 16,-18 1-16,71-18 16,-53 0-16,123 0 15,-123 0-15,88 18 16,-124-18-16,107 17 15,-107-17-15,1 18 16,-1-18-16,-17 18 16,53-1-16,-71 1 15,18 17-15,-35-17 16,0 17-16,-18-17 16,17-1-16,-17 1 15,0 0-15,0-1 16,-17-17-16,17-17 31,0-1-31,17 0 16,1-17-16,0 17 15,17 1-15,-18-1 16,54 0-16,-36 18 16,18-17-16,-18 17 0,89 17 15,-54-17-15,89 36 16,-88-36-16,123 35 15,-106-17 1,88-1-16,-87 1 16,-1-18-16,88 0 15,1 0-15,-107 0 16,71-18-16,-105 18 16,16-17-1,-34-1-15,0-17 16,-1 17-16,-17-17 15,-17 17-15,-1 1 16,0-1-16,-17 18 16</inkml:trace>
  <inkml:trace contextRef="#ctx0" brushRef="#br0" timeOffset="51391.1642">10125 6967 0,'17'0'15,"54"-17"1,-36 17-16,71-18 16,-71 18-16,36 0 15,-36 0-15,0 0 16,-17 0-16</inkml:trace>
  <inkml:trace contextRef="#ctx0" brushRef="#br0" timeOffset="51651.3203">10372 7003 0,'0'35'16,"17"0"-16,-17-17 0,18 17 16,-18 0-16,18-17 15,-1 17-15,-17 1 0,18 17 16,-36-18-1,18-18-15,-17 1 0,-36-18 16,35 0-16,-17 0 16,-36-18-1,36 1-15,-18-1 16,18 18-16,17 0 0,0 0 16,1 18-16</inkml:trace>
  <inkml:trace contextRef="#ctx0" brushRef="#br0" timeOffset="61683.1969">9648 9648 0,'18'0'16,"-18"-17"-1,0-1 1,0 1 0,-18-1-1,18 0-15,-17 1 16,-1 17-16,1 0 15,-54-18-15,36 36 16,-36 17-16,36 0 16,-18 36-16,35-36 15,-17 53 1,35-52-16,18 34 16,-1-35-16,19 18 15,-1-17-15,18-1 16,-18-35-16,36 17 15,-36-17-15,18-17 16,-18-1-16,0-17 16,-17 0-16,17-18 15,-35 17-15,0-34 16,-17 35-16,-1-36 16,0 53-16,1 1 15,-1-1-15,0 0 16,1 1-16,17 34 31,0 36-15,17 0-16,1-17 15,17 34-15,1-35 16,-1-17-16,18 35 16,-18-18-16,0-17 15,-17 0-15,0-18 0,17 17 16,-35 1-16</inkml:trace>
  <inkml:trace contextRef="#ctx0" brushRef="#br0" timeOffset="64052.6665">9543 11518 0,'0'18'0,"17"70"16,1-53-16,-18 36 0,18-18 16,-18 17-16,17 1 0,-17 17 15,0 106-15,-17-106 16,17 53-1,0-88-15,-18 18 16,18-53-16,0-36 16,-18-17-16,18-1 15,0 1-15,18-53 16,0 35-16,17 0 16,0 53-16,53 0 15,-52 0-15,-1 35 16,0-17-16,0 17 0,1 1 15,-1 16-15,-35-16 16,0-1-16,-18 0 16,1-17-16,-1 0 15,-52-1-15,17-17 16,17 0-16,-52 0 16,53-17-16,0-1 0,-1 0 15,36 36 1</inkml:trace>
  <inkml:trace contextRef="#ctx0" brushRef="#br0" timeOffset="65026.4513">9860 14358 0,'0'0'0,"0"-18"0,0-17 16,0 18 0,0-1-16,-17 0 15,-1 18-15,0 0 0,-35 36 16,18-19-16,-18 54 16,18-18-1,0 35-15,35-35 16,0-18-16,0 18 0,17 0 15,54 17-15,-18-34 16,0-19-16,70 1 16,-70 0-16,0-18 15,53-18-15,-71 0 16,0 1-16,-70 17 31</inkml:trace>
  <inkml:trace contextRef="#ctx0" brushRef="#br0" timeOffset="70227.9524">14252 12823 0,'-17'-17'16,"17"-1"-16,-18 36 31,18 35-31,-18-18 16,18 18-16,0-18 0,0 36 15,18 35-15,0-53 16,17 17-16,0-35 16,18 18-1,-18-53-15,18 0 16,-17-17-16,34-19 16,-52 1-16,-1-35 15,1 17-15,-18-36 16,0 54-16,0-71 15,-18 71-15,18-18 16,0 35-16,0 1 16,-17 17-16,34 17 15,1 54 1,0-18-16,-1 53 16,1 0-1,0-1-15,-1-16 16,1-54-16,-18 0 15,17 18-15,-17-35 16,0-1-16,-17-34 31</inkml:trace>
  <inkml:trace contextRef="#ctx0" brushRef="#br0" timeOffset="70793.7843">15099 13018 0,'18'0'62,"-1"0"-46,1 0-16,-18 17 0,53-17 16,-36 0-16,54 0 15,-18 0 1,-18 0-16,18 0 16,-35 0-16,-1 0 15,1 0-15</inkml:trace>
  <inkml:trace contextRef="#ctx0" brushRef="#br0" timeOffset="70976.6899">15117 13194 0,'35'18'16,"53"-1"-1,0-17-15,0 0 16,-52 0-16,17 0 16,-18 0-16,-17 0 15</inkml:trace>
  <inkml:trace contextRef="#ctx0" brushRef="#br0" timeOffset="71740.5886">15804 12524 0,'18'70'16,"0"36"-16,-18-53 15,35 88 1,-35-53-16,18-17 0,-1 52 16,1-87-16,0 16 15,-18-34 1,0-36-16,0-17 15,17-18-15,-17 18 16,18-36-16,-1 36 16,36 0-16,-35 35 15,53 18 1,-36-1-16,-17 1 0,17 52 16,-18-34-16,-17 34 15,-17-35 1,-1 1-16,1-19 0,-1 1 0,-17 0 15,-18-18 1,35 0-16,0 0 0,1 0 16,-1 0-16,0-18 15,18 0-15,18 1 16</inkml:trace>
  <inkml:trace contextRef="#ctx0" brushRef="#br0" timeOffset="72090.5513">16757 13070 0,'-35'-17'15,"17"-1"-15,-35 1 16,0 17 0,18 0-16,0 17 0,-1 1 15,19 17-15,-19 18 16,36-18-16,18 18 16,0-18-16,17-17 15,18 0-15,-18 17 0,18-17 16,53-1-16,-53-17 15,-18 0-15,18 0 0,0 0 16,-35-17-16,-18-1 16</inkml:trace>
  <inkml:trace contextRef="#ctx0" brushRef="#br0" timeOffset="72728.7456">13688 12171 0,'0'-18'16,"17"18"-1,1 0 1,0 18-16,-1 17 16,-17-17-16,18 88 15,-18-53 1,0 123-16,0-70 16,-18 105-16,18-122 15,0 87-15,0-88 16,18 53-1,-18-88-15,0 53 16,18-53-16,-18 0 16,17-35-16,1-1 15</inkml:trace>
  <inkml:trace contextRef="#ctx0" brushRef="#br0" timeOffset="73337.0344">13670 12294 0,'18'-17'16,"-1"17"-1,19-18-15,-19 18 16,19 0-16,-1-18 0,53 18 16,-35 0-16,70 18 15,-34-18-15,69 0 16,-69 0-16,105 0 15,-89 0-15,107 0 16,-88 0-16,87 0 16,-87 0-1,123-18-15,-124 18 16,142-17-16,-142-1 16,89 0-16,-106 18 15,88-17-15,-124-1 16,107 18-1,-107-17-15,1 17 16,-18 0-16,17-18 0,18 18 16,-52 0-16,17-18 15,-36 18-15,-17 18 47,-17-18-47,17 18 31,-18-18-31,18 17 16</inkml:trace>
  <inkml:trace contextRef="#ctx0" brushRef="#br0" timeOffset="73829.4892">17321 12171 0,'0'17'15,"0"36"1,0-17-1,0-1-15,0 71 16,0-53-16,0 88 16,-17-53-16,17 71 15,0-71-15,17 88 16,-17-87-16,36 87 16,-19-88-16,19 53 15,-19-88-15,19 35 16,-36-52-16,35-1 15,-18-17-15,-17-36 16</inkml:trace>
  <inkml:trace contextRef="#ctx0" brushRef="#br0" timeOffset="74364.1579">17515 13864 0,'-17'-17'15,"-1"17"-15,1 0 16,-36 0 0,0 0-1,0 0-15,0 17 0,-53 1 16,18-18-16,0 0 15,-18 17-15,-124-17 16,107 0-16,-142 18 16,124-18-16,-123 0 15,123 0-15,0 0 16,-1 0-16,-16-18 0,17 18 16,-1 0-16,-16 0 0,17-17 15,-142 17 1,54 0-16,123-18 0,0 18 15,-52-17 1,52-1-16,53 18 16,18-18-16,17 18 15,36 0-15</inkml:trace>
  <inkml:trace contextRef="#ctx0" brushRef="#br0" timeOffset="76404.1944">11712 12365 0,'18'18'0,"0"-18"15,-1 17-15,18-17 0,71 35 16,-35 1-16,17-1 15,0 0-15,106 36 16,18 17-16,-106-53 16,105 36-16,-105-54 15,106 36-15,-124-35 16,53 0 0,-88-1-16,0-17 15</inkml:trace>
  <inkml:trace contextRef="#ctx0" brushRef="#br0" timeOffset="76711.0849">13229 12594 0,'35'18'0,"18"17"16,0 18 0,0 18-1,-18-36-15,1 35 0,-19-17 16,-17 0 0,-35-17-1,17-19-15,-52 1 16,17 17-16,0-17 15,0 17 1,36-35-16,-1 18 16</inkml:trace>
  <inkml:trace contextRef="#ctx0" brushRef="#br0" timeOffset="77461.1524">11748 14517 0,'17'-18'16,"54"-35"0,-18 18-16,17 0 0,18-18 15,-17 0-15,123-71 16,-71 71-16,-17-17 15,106-71-15,-106 70 16,53-52-16,-124 88 16,18-36-16,-36 53 15,-17 1 1,-17-1-16,-1 18 16,0-18-16,1 18 15,17 18 1,17-18-1,1 0-15,17 0 16,-17 0-16,-18-18 16</inkml:trace>
  <inkml:trace contextRef="#ctx0" brushRef="#br0" timeOffset="77851.3113">12894 13458 0,'0'-17'15,"18"17"1,17-18-16,0 1 16,18-1-16,0 18 0,0-18 0,0 18 15,0 0-15,70 0 16,-70 0-16,18 0 16,-54 18-16,-17 0 15,18-1-15,-53 36 16,-18 18-16,35-18 15,-52 35-15,34-35 16,1 35-16,35-53 16,-18 36-16</inkml:trace>
  <inkml:trace contextRef="#ctx0" brushRef="#br0" timeOffset="81465.0816">20108 11959 0,'18'18'16,"-18"-1"-16,18 19 16,-1-1-16,1 18 15,0 0-15,34 53 16,-34-36-16,35 36 15,-18-53-15,1 18 16,-19-36-16,18 0 16,-17-35-16,17 0 15,-17-18-15,17-52 16,-17 35-16,0-71 16,-1 35-16,-17-52 15,0 52-15,0-52 16,0 87-16,-17-34 15,17 52-15,0 1 16</inkml:trace>
  <inkml:trace contextRef="#ctx0" brushRef="#br0" timeOffset="82077.6118">20955 12259 0,'18'0'15,"-1"0"1,1 0-16,35 0 16,-18 0-16,0 0 15,36 0-15,-18 0 16,-18 0-16,0 0 0,1 0 16,17 0-16,-36 0 15,1 0-15,-18-18 47,-18 18-47</inkml:trace>
  <inkml:trace contextRef="#ctx0" brushRef="#br0" timeOffset="82477.2753">21167 12471 0,'17'0'15,"1"0"-15,35 0 16,17 0-1,19 0 1,-1 0-16,-71 17 16,36-17-16</inkml:trace>
  <inkml:trace contextRef="#ctx0" brushRef="#br0" timeOffset="83072.4887">22084 12206 0,'-18'-18'16,"-17"-17"-1,17 35-15,1 0 16,-19 0-16,19 0 0,-18 18 0,-1 17 15,19 0-15,-19 54 16,36-54-16,0 35 16,18-34-16,0-1 15,35 18 1,-36-35-16,36-18 16,-18 0-16,-17-18 0,17 0 15,1-17-15,-36 0 16,17-1-16,-17-34 15,0 35-15,0-1 16,-17-17-16,17 36 16,-18 17-16,18 17 15,18 36 1,-1-17 0,1-1-16,17 35 15,-17-52-15,17 53 16,-17-36-16,-1-17 15,1-1-15,-18 1 0,0-1 0</inkml:trace>
  <inkml:trace contextRef="#ctx0" brushRef="#br0" timeOffset="83652.1113">22419 12383 0,'18'0'78,"17"0"-78,-17 0 15,52 0-15,-35 0 16,18-18-16,-35 18 16,17 0-16,-17 0 15,0 0-15,17 0 16,-53 0 15</inkml:trace>
  <inkml:trace contextRef="#ctx0" brushRef="#br0" timeOffset="84157.3081">22560 12136 0,'0'17'15,"0"1"-15,18 35 16,-1 17 0,-17-34-16,18 34 15,0-35-15,-18 36 16,17-36-16,1 18 16,-18-35-1</inkml:trace>
  <inkml:trace contextRef="#ctx0" brushRef="#br0" timeOffset="84669.5053">23019 12206 0,'0'18'16,"17"-1"-16,-17 36 15,0-35-15,18 53 16,-18-36-16,18 0 15,-1 0-15,19 36 16,-19-36-16,1-17 0,17-1 16,0 1-16,-17-18 15,35 0 1,-35-18-16,35-34 16,-36 34-16,18-53 15,-17 36-15,-18 0 0,18 0 16,-18-1-16,0-34 15,0 52-15,17 18 32,-17 71-17,0-36-15,18 35 16,0-17-16,-1-17 0,1 17 16,0 17-16,-1-35 15,-17 1-15,0-19 16</inkml:trace>
  <inkml:trace contextRef="#ctx0" brushRef="#br0" timeOffset="86219.7901">17657 13159 0,'-18'0'16,"36"0"-1,-1 0 1,18-18 0,-17 0-16,53-17 15,-18 0-15,70-18 16,-52 18-16,87-36 15,-69 36-15,105-36 16,-106 18-16,106-17 16,-124 34-16,54-16 15,-71 34-15,0-17 16,-36 35-16,1 0 16,-18-18 30,0 0-30,0 1 0</inkml:trace>
  <inkml:trace contextRef="#ctx0" brushRef="#br0" timeOffset="86459.7157">19015 12383 0,'-18'0'15,"36"0"-15,-1 0 16,1 0-16,17 0 0,-17 0 16,52 17-16,19-17 15,-54 0-15,0 18 16,36-1 0,-54 19-16,-17-1 15,-17-17-15,-18 35 16,-18-18-16,35-18 15,-35 19-15,35-19 16,1 19-16</inkml:trace>
  <inkml:trace contextRef="#ctx0" brushRef="#br0" timeOffset="87026.3937">19685 11553 0,'18'36'15,"-18"-19"-15,0 19 0,17 52 16,1-35-1,-18 17-15,18 19 0,-18-1 16,0 18-16,0-1 0,-18 89 16,18-88-16,0-35 0,18 17 15,-18-17-15,0-1 16,17-17-16,1 18 16,-18-36-16,0-17 0,17-18 15</inkml:trace>
  <inkml:trace contextRef="#ctx0" brushRef="#br0" timeOffset="88829.2091">19562 11589 0,'17'-18'15,"1"18"1,-1-18-16,1 18 16,-18-17-1,18 17-15,-1 0 16,1 0 0,0 0-16,17 0 15,0 0-15,0 0 16,1 0-16,34 17 15,-17-17-15,0 18 0,71 0 16,-54-18 0,1 17-16,105 19 15,-88-36-15,106 35 16,-88-35-16,123 18 16,-105-18-16,141 17 15,-124-17-15,141 0 16,-141 0-16,124 18 15,-142-18-15,142 0 16,-142 0-16,89 0 16,-106 0-16,88 0 15,-124 0-15,71 0 16,-70 0-16,-1-18 16,-34 18-1,-1 0-15,-35-17 16,0 34 62,0 1 16,18-18-79,-18 18 48,17-18-63,1 0 94,-18 17-79,0 1 16,0-1-31,0 1 16,0 17 0,0-17-16,0 0 0,0-1 15,0 19-15,0 34 16,0-35-16,0 1 16,0 52-16,18-53 15,-18 71-15,0-71 16,0 53-16,17-35 15,-17 36-15,18-19 16,-18-35 0,0 1-16,17 34 15,1-35-15,0 18 16,-1-35-16,1 17 16,-18-17-16,18 17 15,-18-17-15,0 0 16,0-1-16,0 1 15,0-1-15,0 19 16,17-19-16,-17 19 16,0-19-16,18 1 15,-18 0-15,18 17 16,-1-18 0,-17 1-1,18 0-15,-36-18 31,1 0-15,-1 0-16,0 0 16,1 0-16,-19-18 15,1 18-15,-18 0 16,36 0-16,-72-18 16,54 18-16,-88 0 15,70 0-15,-71 0 16,54 0-16,-89 0 15,71 0-15,-89 0 16,71 0-16,-88 0 16,89 0-16,-107 0 15,106 0 1,-106 0-16,107 0 16,-125-17-16,124 17 15,-123-18-15,123 18 16,-105-17-1,105-1-15,-88 0 16,106 18-16,-106-17 16,105-1-16,-69 18 15,69-18-15,-52 18 16,88-17-16,-70 17 16,70-18-16,-35 18 15,53-18-15,-1 18 16,1 0-16,17 0 0,1-17 15,-19 17-15</inkml:trace>
  <inkml:trace contextRef="#ctx0" brushRef="#br0" timeOffset="90614.0263">10971 10001 0,'18'0'46,"17"18"-30,-17-18-16,0 0 16,35 18-16,-18-1 15,53 1-15,-53-18 16,89 17 0,-71-17-16,17 0 0,18 18 15,-17 0-15,88-1 16,-71 1-16,0 0 0,0-1 15,18 1-15,88 17 16,-88-17-16,0-1 16,105 36-16,-105-35 15,0 17-15,0-17 0,106 35 16,-89-18-16,106 18 16,-123-35-1,18 17-15,-18-17 0,-1-1 16,1 19-16,124-1 15,-125 0-15,107 18 16,-124-35-16,124 35 16,-124-36-16,124 36 15,-106-35-15,-1 17 0,1-17 16,0 17-16,106 0 16,-124-17-16,106 35 15,-106-36-15,89 36 16,-89-17-16,88-1 15,-88 0-15,71 0 16,-88 1-16,70-1 16,-71 0-1,71 1-15,-88-19 16,18 1-16,35 35 16,-53-36-16,35 19 15,0-1 1,-53-17-16,36 17 15,-36-17-15,0-1 0,36 1 16,-53-1-16,52 1 16,-52 0-16,17-18 15,0 17-15,18 1 16,-35 0-16,35-1 16,-36 1-16,19 0 15,-19-1 1,1-17-16,0 18 15,-1-18 1,1 17-16,0-17 0,-1 0 16,19 0-16,-19 18 0,36-18 15,-18 0-15,1 0 16,-1 18-16,0-18 0,0 0 16,1 17-16,-1-17 15,-17 0-15,-1 0 31,-17 18 1,18-18-17,0 0-15,-1 18 16,1-18 0,-1 0-1,1 0 48</inkml:trace>
  <inkml:trace contextRef="#ctx0" brushRef="#br0" timeOffset="91098.5504">18944 11783 0,'0'17'31,"35"19"-15,1-19-16,17 19 15,-18-19-15,18 19 16,17-1-16,-34-18 16,17 36-16,-36-53 15,19 36 1,-36-19-16,17-17 15,-17 18-15,-17-18 32,-1 18-17,0-1 1,1-17-16,-1 18 16,18-1-16,-18-17 15,1 18-15,-1 0 0,-35-1 16,35 1-16,-34 0 15,34-1-15,0 1 16,1 0 0,17-1-1</inkml:trace>
  <inkml:trace contextRef="#ctx0" brushRef="#br0" timeOffset="100551.1411">23989 12471 0,'-35'17'16,"35"1"-1,17-18 1,36 18-16,0-18 16,71 17-16,-54 1 15,107-18-15,-72 0 16,-16 0-16,16 0 16,-16 0-16,-19 0 15,-17 0-15,-18 0 0,18 0 16,-35 0-16</inkml:trace>
  <inkml:trace contextRef="#ctx0" brushRef="#br0" timeOffset="100820.326">24853 12312 0,'71'0'16,"17"0"-1,-35 18-15,70 17 16,-52 0-16,-36-17 16,18 17-16,-35-17 0,-1 17 15,-17 18 1,0-35-16,-70 34 16,35-16-16,-18-19 0,-36 36 15,37-35-15,-19 17 16,36-17-16,17-1 15,0 1-15</inkml:trace>
  <inkml:trace contextRef="#ctx0" brushRef="#br0" timeOffset="101938.0849">26405 12136 0,'18'0'31,"17"0"-31,18 0 0,106-18 16,-53 18-16,0 0 0,-18-18 15,53 18 1,-88 0-16,-18 0 0,-17 0 15</inkml:trace>
  <inkml:trace contextRef="#ctx0" brushRef="#br0" timeOffset="102205.3866">26846 12118 0,'-35'35'0,"17"36"16,36-18-16,17 53 15,1-54-15,-19 1 16,19 0-16,-1 35 15,-17-35-15,-18 18 16,-18-36-16,0-17 16,1-1-16,-19 1 0,1 0 15,-53-1-15,53-17 16,-1 0-16,1 0 0,-36 0 16,36 0-16,18-17 15,-1 17-15,0 0 16,36 0-1,52 0 1</inkml:trace>
  <inkml:trace contextRef="#ctx0" brushRef="#br0" timeOffset="102604.3918">27499 12506 0,'35'0'16,"1"0"-16,52 0 15,-35 0-15,35 0 16,-18 18 0,-52-18-16</inkml:trace>
  <inkml:trace contextRef="#ctx0" brushRef="#br0" timeOffset="102743.5533">27552 12682 0,'88'0'16,"-35"-17"-1,-18 17-15,36-18 16</inkml:trace>
  <inkml:trace contextRef="#ctx0" brushRef="#br0" timeOffset="103221.2437">28205 12206 0,'17'-18'0,"54"1"16,17 17-1,18 35 1,-71-17-16,18 35 16,-35-36-16,-18 19 0,-36-1 15,19 0-15,-36-17 16,0 17-1,35-17-15,-17 35 16,35-36-16,18 36 16,-18-35-16,53 35 15,-36-36-15,18 19 16,-17-19-16,-36-17 31,-34 0-15,16 0-16,-34 18 15,34-18-15,1 0 0,-18 18 16,36-18 0,-1 0-16,18 17 0</inkml:trace>
  <inkml:trace contextRef="#ctx0" brushRef="#br0" timeOffset="104111.2914">28875 12541 0,'18'18'31,"-18"0"-16,17-1-15,-17 1 0,18 17 16,-1-17-16,1 52 0,0-52 16,17 35-1,-35-36-15,18 19 16,-1-19-16,1 1 0,17-18 16,0-53-1,-17 35 1,0-17-16,35-35 15,-36 17-15,1 17 0,0-16 16,-18 16-16,17 19 16,-17-19-16,0 19 0,0-1 0,-17 18 15,-1 0-15</inkml:trace>
  <inkml:trace contextRef="#ctx0" brushRef="#br0" timeOffset="104795.3887">25523 11818 0,'0'-18'15,"0"36"1,18 17-1,-18 1-15,35 69 0,-35-52 16,18 106 0,-18-71-16,-18 71 15,18-71-15,-17 36 16,17-71-16,0 52 16,0-69-16,17-1 15,-17-17-15,18-18 16</inkml:trace>
  <inkml:trace contextRef="#ctx0" brushRef="#br0" timeOffset="106007.8729">25453 11712 0,'35'-17'16,"0"17"0,36 17-16,35-17 15,-53 0-15,17 0 16,89 0-16,-71-17 15,106 17-15,-105 0 16,122 0 0,18 0-16,-87 17 0,-1-17 15,123 18 1,1 0-16,-142-18 16,1 0-16,123 17 15,-124 1-15,124-18 16,-123 17-16,-1-17 0,1 0 15,123 18 1,-142-18-16,142 18 16,-141-1-16,53 1 15,-89-18-15,19 0 16,-54 0-16,-17 0 16,-1 0-16,-17 18 0,18-18 15,-18 17 1,0 1 15,0 0-15,0-1-1,0 1 1,0-1-16,17 19 16,-17-1-16,-17-17 15,17-1-15,-18 54 16,1-36-16,-1 53 15,18-52-15,-18 52 16,18-35-16,18 53 16,-18-71-16,18 71 15,-1-53-15,1 52 16,-1-69-16,1 52 16,-18-53-16,0 36 15,18-54-15,-18 36 16,0-35-16,0 17 15,0-17-15,0-1 16,-18-17-16,18 36 16,-18-19-16,18 1 15,-17-18 1,-18 0-16,17 0 16,-17 0-16,17 0 15,-35 0 1,18 18-16,-53-18 15,52 0-15,-69 17 16,34-17-16,-70 18 16,70 0-16,-17-18 0,0 0 15,-88 17-15,70-17 16,-106 18-16,106-18 16,0 0-16,1 0 15,-107 0-15,0 17 16,106-17-16,1 0 15,-1 0-15,17-17 16,-122 17-16,123-18 0,-18 18 16,0 0-16,-106-17 15,106 17-15,1-18 16,-107 0-16,124 18 16,-18-17-16,-70-19 15,105 19-15,-17 17 0,35-18 16,-71 0-1,89 18-15,-53-17 16,70 17-16,-35 0 16,36 0-16,-1 0 15,36 0-15,-1 0 16,1 0 0</inkml:trace>
  <inkml:trace contextRef="#ctx0" brushRef="#br0" timeOffset="106307.9755">25559 12823 0,'0'18'16,"0"0"-16,17-1 0,-17 72 16,18-36-16,0 35 15,-18-35-15,17 35 16,-17-53-16,0 0 15</inkml:trace>
  <inkml:trace contextRef="#ctx0" brushRef="#br0" timeOffset="108449.0356">10142 9666 0,'18'0'16,"17"0"-1,1 0 1,-1-18-16,0 18 15,0 0 1</inkml:trace>
  <inkml:trace contextRef="#ctx0" brushRef="#br0" timeOffset="108587.8644">10160 9860 0,'35'18'16,"-17"-18"-16,0 0 0,34 0 15,-34 0 1,17 0-16,-17 0 16</inkml:trace>
  <inkml:trace contextRef="#ctx0" brushRef="#br0" timeOffset="108880.852">10672 9437 0,'35'-18'0,"35"-17"16,-17 17 0,0 1-1,-35 17-15,-18-18 16,17 18-16,-34 0 16</inkml:trace>
  <inkml:trace contextRef="#ctx0" brushRef="#br0" timeOffset="109244.7924">10707 9419 0,'0'18'0,"-18"17"16,18 0-16,-17 18 15,17-17-15,0 34 16,0-35-1,17 36-15,-17-53 16,18 17-16,-1-17 16,1-1-16,0 1 15,-1-18-15,1 17 16,0 1-16,-1 17 16,-17-17-16,-17 17 15,-1 1-15,-17 16 16,-1-34-16,-16 17 15,16-17-15,-17-18 16,36 18-16,-1-18 16,0-18-16,18 0 15</inkml:trace>
  <inkml:trace contextRef="#ctx0" brushRef="#br0" timeOffset="110544.9312">10107 11977 0,'35'-18'0,"1"18"16,-19-17-16,54 17 16,-36-18-16,36 36 15,-54-18-15,19 17 16</inkml:trace>
  <inkml:trace contextRef="#ctx0" brushRef="#br0" timeOffset="110700.5156">10160 12259 0,'35'0'15,"36"0"1,17-18-1,-53 18-15,1-17 0,17 17 16</inkml:trace>
  <inkml:trace contextRef="#ctx0" brushRef="#br0" timeOffset="111178.236">10777 11836 0,'0'0'0,"0"-18"0,18 0 16,0 1-16,35-1 15,-36 18 1,1-17-16,17 34 16,-17-17-16,-18 18 0,0 35 15,0-36-15,-18 36 16,18-35-16,0 35 16,0-36-1,0 19-15,0-1 16,35 18-16,-17-35 15,17 34-15,-17-34 16,0 35 0,-36-35-16,-35 35 15,0-36-15,-35 19 16,35-19-16,-18 18 16,36-35-16,18 0 15,-1 0-15,36 0 16</inkml:trace>
  <inkml:trace contextRef="#ctx0" brushRef="#br0" timeOffset="112392.1332">10495 14429 0,'-17'0'16,"34"0"0,18 0-16,-17-18 15,53 0 1,-36 18-16,0-17 0,18 17 16,-35 0-16</inkml:trace>
  <inkml:trace contextRef="#ctx0" brushRef="#br0" timeOffset="112916.2124">10901 14146 0,'17'0'31,"1"0"-31,17 0 0,18 18 16,-17 0-16,-1 52 15,-17-34-15,-1 34 16,-17-17 0,-17 35-16,-1-53 15,-17 36 1,17-53-16,0-1 0,18 19 15,0-19 1,36-17 0,-19 0-16,19 0 0,16 0 15,-16 18-15,17-18 16,-36 0-16,19 17 16,-19-17-1,1 0-15</inkml:trace>
  <inkml:trace contextRef="#ctx0" brushRef="#br0" timeOffset="113382.5087">10530 14623 0,'18'0'16,"0"-18"0,35 0-1,-36 1-15,1 17 0,17 0 16,0-18-16</inkml:trace>
  <inkml:trace contextRef="#ctx0" brushRef="#br0" timeOffset="117421.1333">15416 11483 0,'0'-18'16,"0"1"-1,0-1 1,0 0-1,-17 18 1,17 18-16,-36 0 16,19 17-16,-18 0 0,-36 36 15,53-18 1,1-18-16,-19 71 16,36-71-16,18 36 15,0-36-15,52 0 16,-34-17-16,34-1 15,-35-17-15,18 0 16,-35-17-16,0-1 16,-18 1-16,-18-19 15,0 1-15,-35 0 16,18 17-16,0 18 16,0-18-16,-1 18 0,19 0 15,-19 18 1,19-18-16</inkml:trace>
  <inkml:trace contextRef="#ctx0" brushRef="#br0" timeOffset="120590.0054">21273 10760 0,'0'-18'16,"17"36"0,-17-1-1,18 54-15,-1-36 16,-17 0-16,18 54 16,-18-36-16,18 17 15,-18-35-15,17-17 16,-17 17-16,0-17 0,0 0 15,18-18-15,-18 17 0,0 1 16,18-18-16</inkml:trace>
  <inkml:trace contextRef="#ctx0" brushRef="#br0" timeOffset="120776.681">21643 10883 0,'0'18'0,"0"35"16,0-36-16,-18 54 15,18-18-15,0 17 16,0-34-16,18 52 16,-18-53-16,18 36 15</inkml:trace>
  <inkml:trace contextRef="#ctx0" brushRef="#br0" timeOffset="122569.0619">27129 10813 0,'0'-18'0,"17"0"15,19 18-15,34-17 16,-17 34-16,18-17 0,52 36 16,-88-19-1,18 36-15,-35-35 16,-18 17-16,-18 0 16,-35 1-16,18-19 15,-18 19 1,35-19-16,1 1 0,17 17 15,17-17-15,1 17 16,17-17-16,18 35 16,-53-36-16,18 19 15,-36-19-15,-35-17 16,-17 0 0,35 0-16,-54 0 15,72 0-15,-19 0 16,36 18-16,18-18 15,17 0-15</inkml:trace>
  <inkml:trace contextRef="#ctx0" brushRef="#br0" timeOffset="122973.9067">27799 10918 0,'35'-17'16,"36"-1"-1,17 18 1,0 18-16,-17 17 16,-36 36-1,-35-54-15,-35 19 16,-1-19-16,1 19 15,17-36-15,1 35 16,17-18-16,35 19 16,0-1-1,36 0-15,-36-17 16,1 17 0,-19-35-16,-34 18 0,-19-18 15,-52 0 1,35 17-16,0-17 0,0 0 15,0 0-15,-17 0 16,35 18-16,17 0 16,18 17-16</inkml:trace>
  <inkml:trace contextRef="#ctx0" brushRef="#br0" timeOffset="126839.6635">13758 4039 0,'-17'0'0,"34"0"32,54-17-17,-36-1-15,0 18 16,18 0-16,0 0 15,-17 0-15,-1 0 16,-18 18-16,-34-1 16</inkml:trace>
  <inkml:trace contextRef="#ctx0" brushRef="#br0" timeOffset="126990.1337">13758 4269 0,'53'0'15,"-17"0"-15,34-18 16,-17 18-16,18-18 16,-54 18-16,18 0 0,-17 0 15</inkml:trace>
  <inkml:trace contextRef="#ctx0" brushRef="#br0" timeOffset="128251.5515">14940 3775 0,'0'-18'0,"-17"18"16,34-18 0,36 18-1,-18 0-15,54 0 16,-54 18-16,53-18 16,-53 18-16,1 17 15,-19-17 1,-17 17-1,-17-17-15,-1-1 0,0 18 0,-17 1 16,17-19-16,18 19 16,0-1-1,18-17-15,17 17 16,1-17-16,16-1 16,-34 1-16,-18-1 0,18 1 15,-54 17 1,-34-17-1,-1 0 1,36-1-16,-18 1 0,18-18 16,53 0-1,34-18 1,-16 1-16</inkml:trace>
  <inkml:trace contextRef="#ctx0" brushRef="#br0" timeOffset="128591.7757">15928 3457 0,'-18'0'16,"1"18"-16,17 0 15,-18 52 1,18-17-16,-18 18 0,18-19 16,0 72-1,18-71-15,-18 17 0,35 19 16,1-36-16,-19-18 0,36 18 15,-35-18 1,-1-35-16,1 35 16</inkml:trace>
  <inkml:trace contextRef="#ctx0" brushRef="#br0" timeOffset="129703.2668">16351 3739 0,'18'-17'15,"0"17"1,-1 0-16,36-18 16,-18 18-16,18-17 15,-17-1-15,16 18 16,-34 0-16,-36 0 31</inkml:trace>
  <inkml:trace contextRef="#ctx0" brushRef="#br0" timeOffset="129983.9496">16369 3775 0,'18'53'16,"-1"-18"-16,1 18 15,-1-18 1,1-17-16,17-1 0,-17 1 16,53 17-16,-36 1 15,-18-19-15,19 1 16,-1 0-16,-17 17 16,-18-18-16,0 1 0,0 0 15,-53-1-15,35-17 16,-17 18-16,0-18 0,-1 0 15,1 0-15,-18-18 16,35 18-16,1 0 0,34-17 16,1 17-16,17-18 15</inkml:trace>
  <inkml:trace contextRef="#ctx0" brushRef="#br0" timeOffset="130330.8135">17198 3986 0,'18'0'15,"-1"0"-15,1 0 0,17 0 16,0-17-16,1 17 16,17 0-16,-18 0 15,18-18-15,-18 18 16,-17 0-16,-1-18 15,1 18-15</inkml:trace>
  <inkml:trace contextRef="#ctx0" brushRef="#br0" timeOffset="130569.9817">17339 3722 0,'0'53'15,"0"0"1,18-18-16,-1 35 16,1-34-16,0-1 0,-1 36 15,1-36 1,0 0-16,-1 0 15,-17-17-15,0 0 16</inkml:trace>
  <inkml:trace contextRef="#ctx0" brushRef="#br0" timeOffset="131701.408">17921 3722 0,'-18'-18'16,"36"18"-1,35-17 1,-35 17-16,17 0 0,0 0 16,18 35-1,-35-35-15,17 35 16,-35 0 0,0-17-16,-18 0 15,1-1-15,17 1 0,-18 0 16,36-1-1,-1 1-15,19 17 16,-1-17-16,0-1 16,-17 1-16,-18 17 15,-18-17-15,-52 0 16,34-18 0,-34 17-16,-1-17 15,54 0-15,-1 0 16,36 0-1,17 0 1,0 0-16</inkml:trace>
  <inkml:trace contextRef="#ctx0" brushRef="#br0" timeOffset="132072.4664">18486 3916 0,'-18'0'0,"36"0"31,-1 0-15,1 17-16,17 1 0,-17-18 15,17 35 1,-17-35-16,17 18 15,-17-18-15,-18 18 16</inkml:trace>
  <inkml:trace contextRef="#ctx0" brushRef="#br0" timeOffset="132250.691">18591 3916 0,'-35'35'31,"35"-17"-31,-18-1 0,1 19 16,17-19-16,0 1 15,0 0-15</inkml:trace>
  <inkml:trace contextRef="#ctx0" brushRef="#br0" timeOffset="132534.2581">18838 3792 0,'53'18'15,"-35"0"1,0 17-1,-36 0-15,-17 0 16,35-17-16,-18 0 16,18-1-16,18 1 15,-1-18 1,36 0 0,-18 0-16,1 0 15,-19 0-15,1 0 0</inkml:trace>
  <inkml:trace contextRef="#ctx0" brushRef="#br0" timeOffset="133006.4587">19085 3545 0,'0'0'0,"18"0"16,0 36 0,17-19-16,-18 1 15,54 35 1,-53-18-16,35 53 16,-18-52-16,-17 17 0,-1-1 15,1 37-15,-18-36 16,0-18-16,0 0 15,0 0-15,0 18 16,-18-17-16,18-19 0,-35 19 16,35-19-1,-18 1-15,18 17 0,0-17 16,0-1 0</inkml:trace>
  <inkml:trace contextRef="#ctx0" brushRef="#br0" timeOffset="133930.2654">20179 3969 0,'18'-18'16,"17"18"-16,-18 0 16,36-18-16,-17 18 0,52 0 15,-71 0-15,19 18 16,-36 0-1</inkml:trace>
  <inkml:trace contextRef="#ctx0" brushRef="#br0" timeOffset="134052.1548">20232 4198 0,'35'0'16,"-17"0"-16,52-18 15,-17 18-15,-18 0 16,1-17-16,-19 17 0</inkml:trace>
  <inkml:trace contextRef="#ctx0" brushRef="#br0" timeOffset="134636.6823">21114 3598 0,'0'-17'16,"17"-1"-16,54 18 15,-36 0-15,1 18 0,34 17 16,-35-17-16,18 35 15,-53-36 1,18 1-16,-18 17 16,0-17-16,0-1 0,-18-17 15,18 36-15,-17-36 16,17 35-16,0-17 16,0 17-16,17-18 15,-17 19-15,18-19 0,-18 36 16,0-17-1,0-19-15,-18-17 16,1 18-16,-19-18 16,19 0-16,-19 0 0,19 0 15,-18 0-15,-1 0 16,19 0-16,-1 0 0,0 0 16</inkml:trace>
  <inkml:trace contextRef="#ctx0" brushRef="#br0" timeOffset="135219.7379">21713 3669 0,'53'-18'16,"36"18"-1,-1 18 1,-53 0-16,0 17 16,-17 0-1,-18 0-15,-35 1 0,17-1 16,-17 0-16,35-17 15,-18-1-15,36 1 16,17 17 0,-17-17-16,-1 0 0,1-1 15,17 1-15,-17 17 16,-36-17 0,-35 35-1,36-36-15,-19-17 0,-52 36 16,53-36-16,-53 17 15,52-17-15,1 0 16,0 0-16,17 0 16,-17 0-16</inkml:trace>
  <inkml:trace contextRef="#ctx0" brushRef="#br1" timeOffset="154984.3693">28187 14041 0,'0'-18'16,"0"0"-1,0 36 32,0 17-31,0 0-16,0 1 15,0-1-15,0-17 16,0 17-16,0 18 0,-35 53 16,35-36-1,-36 89-15,19-71 16,17 106-16,0-88 16,0 88-16,17-106 15,1 89 1,0-89-16,-18-18 0,17 1 15,-17 0-15,18 17 16,-18-53-16,0 0 16,0-17-16,0-36 15,-18 1-15</inkml:trace>
  <inkml:trace contextRef="#ctx0" brushRef="#br1" timeOffset="155645.9351">27446 14534 0,'18'-17'47,"-1"-1"-32,1 1 1,-18-1-16,35-17 15,-17 17-15,17-17 16,-17 17-16,35-35 16,-18 18-16,36-36 15,-36 36-15,53-36 16,-53 36-16,36-35 16,-53 52-16,17-17 15,-18 17-15,1 18 16,0 0-16,17 18 15,0-1-15,18 36 16,-17-17 0,16 34-16,-16-35 15,52 36-15,-53-36 16,36 18-16,-54-35 16,1 17-16</inkml:trace>
  <inkml:trace contextRef="#ctx0" brushRef="#br1" timeOffset="184192.236">27076 13564 0,'17'-17'0,"-17"34"46,0 1-30,0 0-16,-17-1 0,17 19 16,-18-19-16,0 18 0,-52 18 15,35-17-15,-71 52 16,53-53-16,-71 36 16,54-18-16,-107 17 15,89-35-15,0 1 16,-18-1-16,18-17 15,-18 17-15,-123 0 16,123-17-16,0-1 0,-17-17 16,17 18-16,-18-18 15,19 0-15,-19-18 16,1 18-16,-1-17 0,-140-36 16,140 18-16,-123-36 15,141 36-15,-141-36 16,142 54-16,-107-54 15,106 53-15,18 1 16,17-19-16,-87 19 16,87-1-16,18 1 0,0-1 15,18 0-15,-36 1 16,54-1-16,-1 18 0,0 0 16,18-18-16,0 36 31,18-18-16,-18 18-15</inkml:trace>
  <inkml:trace contextRef="#ctx0" brushRef="#br1" timeOffset="184564.55">22366 13970 0,'18'-18'47,"-1"-35"-31,19 1-16,-19-1 0,1 17 15,0-17-15,17-52 16,-17 52-16,-18 0 15,17-71-15,1 89 16,-18 0-16,0 17 0,0 0 16,17 18-16,1 18 15,17 17 1,54 36 0,-54-36-16,71 18 15,-53-18-15,17 1 16,-52-19-16,-1 1 15,-17 0-15</inkml:trace>
  <inkml:trace contextRef="#ctx0" brushRef="#br1" timeOffset="186033.3394">22102 13564 0,'-18'0'125,"0"18"-109,1-18-16,-19 18 15,19-18-15,-36 0 16,18 17-1,17-17-15,-106 0 16,36-17 0,35 17-16,-88-18 15,88 18-15,-35-18 0,-71-17 16,71 0 0,-106-1-16,88 1 15,-105-35-15,87 52 16,-140-53-16,140 19 15,-176-19-15,159 36 16,-194-36 0,176 36-16,-17 0 15,-1-1-15,1-17 0,-194-17 16,176 17-16,-212-35 16,194 52-16,-193-52 15,193 35-15,-194-35 16,195 35-16,-195-53 15,194 53-15,-194-70 16,195 70-16,-195-70 16,212 70-16,-176-88 15,176 88-15,-159-88 16,176 70-16,-158-52 16,177 52-1,-125-70-15,142 88 16,-106-71-16,141 72 15,-105-37 1,123 54-16,-71-35 16,106 34-16,-53-17 15,71 36-15,-18-19 16,35 19-16,36 17 16,0 0-1,-1 17-15</inkml:trace>
  <inkml:trace contextRef="#ctx0" brushRef="#br1" timeOffset="186344.7354">11060 10830 0,'0'-53'16,"17"18"-16,1 0 0,17-71 16,0-17-1,1 70-15,17-53 16,-36 53-16,19 18 0,-1-36 16,0 36-16,-17 35 15,17 0 1,0 17-16,-17 1 0,17 17 15,18 71-15,35-18 16,-17-35-16,-18 0 16,17-18-16</inkml:trace>
  <inkml:trace contextRef="#ctx0" brushRef="#br1" timeOffset="187439.9564">20990 13899 0,'-53'53'16,"-35"18"0,-18-1-16,-17 19 15,52-36 1,-17-18-16,-124 53 0,-34 0 15,104-52 1,-175 34-16,123-35 16,-177 18-16,177-35 15,-17 0-15,-195-1 16,177-17-16,-177 18 16,194-36-16,-211 1 15,229-1-15,-176-17 16,176 17-16,-142-35 15,178 35-15,-125 1 16,160-1-16,-89 18 16,142-17-16,-36-1 15,71 0 1,-1 1-16,36-1 16,53 0-1,-35 1-15,17 17 0,36-18 16,-54 0-1,19 18-15,-19-17 16</inkml:trace>
  <inkml:trace contextRef="#ctx0" brushRef="#br1" timeOffset="187856.4843">14852 14940 0,'-18'-17'15,"1"-36"1,17 17-16,-18-34 16,18 17-16,-18-18 0,-17-52 15,17 52-15,1 1 16,-1-71-16,1 88 16,17 0-16,17 0 15,1 53-15,35 0 16,-18 0-16,53 35 15,-35 0-15,35 1 16,-35-19-16,18 1 16,-54 0-1</inkml:trace>
  <inkml:trace contextRef="#ctx0" brushRef="#br1" timeOffset="188413.9436">14570 14093 0,'0'0'0,"0"-17"0,-18-1 16,0 18-1,18-17-15,-35 17 16,18 0-16,-36 0 15,-18 0 1,18 0-16,-53 0 16,36-18-16,-107-17 15,89 17-15,-123-35 16,105 18-16,-124-53 16,107 35-16,-106-53 15,105 35-15,-105-52 16,123 52-16,-70-52 15,105 70-15,-70-71 16,88 72-16,-53-54 16,89 70-16,-19-17 15,19 18-15,-1 0 16,0-36-16,18 54 16,-17-19-16</inkml:trace>
  <inkml:trace contextRef="#ctx0" brushRef="#br1" timeOffset="188746.4903">11765 13212 0,'0'17'15,"18"-17"1,-18-17-16,17-1 16,1-53-1,-18 36-15,0 0 0,0 0 16,0-18-16,0 0 0,-18 0 16,18-53-1,0 53-15,0-18 16,0 36-16,18 0 15,-18 17-15,35 18 16,-17 0-16,17 36 16,1-19-16,16 18 15,-16-17-15,52 17 16</inkml:trace>
  <inkml:trace contextRef="#ctx0" brushRef="#br1" timeOffset="189408.19">14358 14482 0,'-18'0'15,"-17"35"-15,0 0 16,0-17-16,-54 52 16,19-17-16,-89 35 15,71-35-15,-124 18 16,106-36-16,-17 0 16,-1-17-16,1 0 0,-159-1 15,141-17-15,-142 0 16,160-17-1,17-1-15,0 0 0,18 1 0,-53-1 16,88 1 0,-17-1-16,52 18 15,18-18-15,18 18 16,17-17-16,0 17 16,0-18-1,1 18-15</inkml:trace>
  <inkml:trace contextRef="#ctx0" brushRef="#br1" timeOffset="189730.1313">12277 14570 0,'-71'17'0,"-35"36"15,-35 0 1,0 18 0,88-54-16,-35 54 15,35-36-15,53-17 16,35 35-16,18-18 15,0-17-15,18 17 0,87 0 16,-87-17-16,52 17 16,-34-17-1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44:24.88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3704 3210 0,'0'18'16,"53"0"-16,0-1 16,88-17-16,-70 0 15,87-17 1,-69-1-16,52 0 15,-71 1-15,18-1 16,-70 0-16,17 18 16</inkml:trace>
  <inkml:trace contextRef="#ctx0" brushRef="#br0" timeOffset="268.5329">4269 3351 0,'17'106'15,"1"-70"-15,-18 16 0,53 54 16,-18-35 0,0-18-16,-17 17 15,-18-34-15,0-1 16,0-18-16,-18 19 0,-17-19 16,-35 19-16,17-19 15,-53 19 1,53-36-16,-71 17 15,89-17-15,0 0 0,-18 0 16,35 0-16,18-17 16</inkml:trace>
  <inkml:trace contextRef="#ctx0" brushRef="#br0" timeOffset="744.9258">5203 3087 0,'-35'35'15,"0"36"1,0-1-16,-1 177 16,19-159-16,17 18 15,0-18-15,17-17 0,36 52 16,-17-87-16,52 52 15,0-53 1,-53-35-16</inkml:trace>
  <inkml:trace contextRef="#ctx0" brushRef="#br0" timeOffset="1135.207">5592 3669 0,'-18'53'16,"18"0"-16,-18 17 15,18-34-15,36 16 16,-19-34-16,36 17 16,-18-35-16,-17 0 0,17 0 15,-17 0-15,0-17 16,-1-1-1,18 18 1,-17 18-16,0-18 16,17 17-1,0-17-15,18 0 16,-35-17-16,35-19 16,-36 19-16,1-36 15,-18 35-15,0-17 0,0 17 16,-18-35-1,-17 18-15,18 18 16,17-1-16,-18 0 16</inkml:trace>
  <inkml:trace contextRef="#ctx0" brushRef="#br0" timeOffset="1323.9771">6491 3898 0,'-18'53'15,"-17"0"1,18-35-16,-36 35 16,35-36-16,-17 19 15,35-19-15</inkml:trace>
  <inkml:trace contextRef="#ctx0" brushRef="#br0" timeOffset="1718.3881">6738 3157 0,'0'106'16,"0"-53"-16,0 71 16,0-54-16,18 54 15,-18-71-15,17 17 16,-17-52-16,18-1 16,-18 1-16,18-36 15,-1 1-15,1 17 16,17-18-16,-17 18 0,35 0 15,-18 18 1,18 35-16,-35-36 16,-1 19-16,-17-19 0,0 18 15,-17-17-15,-1 0 16,-17-1-16,-36 1 16,36-18-16,17 0 0,-17 0 15,0-18-15,-1 1 16,19-19-16,17 1 15</inkml:trace>
  <inkml:trace contextRef="#ctx0" brushRef="#br0" timeOffset="2186.1542">7320 2910 0,'35'36'15,"1"-1"-15,-19 0 0,54 71 16,-36-53-16,36 88 15,-36 18 1,-17 0 0,-18-89-16,0-17 0,-36 53 15,19-71-15,-19 0 0,-34 18 16,35-35 0,-1 17-16,19-35 15</inkml:trace>
  <inkml:trace contextRef="#ctx0" brushRef="#br0" timeOffset="2603.7033">8308 3298 0,'18'18'0,"-1"-18"16,1 0-16,-1 18 15,19-18-15,-1 0 0,0 0 16,-17 0-16,0 0 0,-1 17 15</inkml:trace>
  <inkml:trace contextRef="#ctx0" brushRef="#br0" timeOffset="2742.1805">8290 3563 0,'71'0'16,"17"0"-1,-17-18-15,-18 1 16</inkml:trace>
  <inkml:trace contextRef="#ctx0" brushRef="#br0" timeOffset="3333.233">9631 2505 0,'0'53'0,"0"-18"15,17 18-15,1 35 16,0-35-16,-1-18 16,1 18-16,0-18 0,-1 54 15,1-54-15,-18 35 16</inkml:trace>
  <inkml:trace contextRef="#ctx0" brushRef="#br0" timeOffset="3510.6201">9437 3298 0,'70'18'0,"54"-36"15,-36 1-15,88-18 16,-70 17-1,-18 0-15,1 1 0,-19 17 16,-35 0-16,18 0 0,-17 0 16</inkml:trace>
  <inkml:trace contextRef="#ctx0" brushRef="#br0" timeOffset="4009.5648">9684 3863 0,'0'141'15,"0"-88"1,0-35-1,0-1-15,17-34 16,1-19-16,-18-34 16,18 34-16,-1-34 15,-17 35-15,36-18 16,-19 35-16,19 0 16,-19 36-1,1 17-15,-18 1 16,17 34-16,-17-35 15,0 1 1,0-19-16,18-17 16,-18-17-16,35-19 15,-17-16 1,0 34-16,35-17 16,-36 17-16,18 36 15,1-1-15,-19 19 16,1-1-16,0 0 0,-1 0 15,1 36-15,0-53 16,-18 17-16,17 0 16</inkml:trace>
  <inkml:trace contextRef="#ctx0" brushRef="#br0" timeOffset="5094.7809">11906 3210 0,'0'-17'31,"0"-1"-15,0 0-1,18-17-15,-18 17 16,18-34 0,-18 34-16,17-53 15,1 54-15,-1-19 0,-17 19 16,18-1-16,-18-17 16,-18 35-1,-34 18 1,-37 17-16,36-18 15,-17 1-15,-54 17 16,36-17-16,18 0 16,-71 17-16,70-35 0,0 18 15,19-1-15,-1 1 16,53-1-16,0 1 16,35 17-16,0-17 15,71 35-15,-53-35 16,70 34-16,-70-34 15,71 17-15,-89-17 16,18 17 0,-53-17-16,-18 35 15,-17-18-15,0-17 0,-71 35 16,53-36 0,18 19-16,-18-19 0,18 1 15,17 17-15,18 0 16,35 1-16,36 17 15,-18-36-15,0 1 0,88 17 16,-88-35-16,17 18 16,36-18-16,-53-18 15,17-17 1,-52 17-16,-18 1 0,18-19 16,-36 1-16,18 17 15,-35 1-15,17 17 16,18 17-16,-17-17 15</inkml:trace>
  <inkml:trace contextRef="#ctx0" brushRef="#br0" timeOffset="5434.4796">11430 4180 0,'18'0'16,"-18"18"0,17 17-16,1 18 15,0 0 1,-18-35-16,17 17 16,1-35-16</inkml:trace>
  <inkml:trace contextRef="#ctx0" brushRef="#br0" timeOffset="5606.0831">11430 4092 0,'35'-17'0,"-17"17"15,0-18-15,-1 18 16,18 0-16,-17 0 15,0 0-15</inkml:trace>
  <inkml:trace contextRef="#ctx0" brushRef="#br0" timeOffset="5772.9297">11642 4110 0,'17'0'15,"19"0"-15,-1 0 16,0 0 0</inkml:trace>
  <inkml:trace contextRef="#ctx0" brushRef="#br0" timeOffset="5911.9451">11642 4233 0,'35'0'0,"18"0"16,0-17-1,17-1 1,-52 18-16</inkml:trace>
  <inkml:trace contextRef="#ctx0" brushRef="#br0" timeOffset="6078.8154">12030 4163 0,'17'35'16,"-17"-17"-16,18 17 16,0-35-1,-1 0-15</inkml:trace>
  <inkml:trace contextRef="#ctx0" brushRef="#br0" timeOffset="6663.3429">11289 2558 0,'18'35'16,"-18"18"-16,17-36 16,1-17-1,-18-35 1,0 18 0,0-19-16,0-17 15,0 18-15,0 17 16,17 1-16,1 34 15,0 19 1,-1 17 0,19 0-16,-36-36 15,17 1-15,1-18 16,-18 17-16,18-34 16,-1-18-1,-17 17 1,18 0-16,17-17 15,0 35-15,1 18 16,-19 17-16,1 18 16,-18-18-16,18 0 15,-18-17-15,17 17 0,1 1 16,-18-19-16</inkml:trace>
  <inkml:trace contextRef="#ctx0" brushRef="#br0" timeOffset="7941.4439">12735 3263 0,'18'18'15,"17"-1"-15,-17 1 16,52-36-16,-17 1 16,71-54-16,-71 36 15,0-18-15,35-53 16,-71 36-16,19-36 16,-19 53-16,-34-35 15,-1 70-15,-35-17 16,18 35-16,-18 53 15,35 0-15,-35 88 16,36-35-16,-1 88 16,1-89-1,-1 90-15,0-143 16,1 54-16,17-70 16,-36-1-16,19-35 15,-19-35 1,1-36-1,17 36-15,18-18 16,0 35-16,36 1 16,-1 34-16,18 18 15,-18 1-15,36 17 16,-36-18-16,0-17 16,1-1-16,-1 1 0,0-1 15</inkml:trace>
  <inkml:trace contextRef="#ctx0" brushRef="#br0" timeOffset="8470.077">13899 2575 0,'-17'-17'15,"-18"17"1,17 17-16,0 19 0,-35 69 16,36-16-16,-19 16 15,36 1-15,0 124 16,0-142-16,53 71 16,-17-89-16,34 36 15,-17-71-15,18 0 16,-54-17-16,19-18 15</inkml:trace>
  <inkml:trace contextRef="#ctx0" brushRef="#br0" timeOffset="9142.8662">14781 3351 0,'-17'-35'0,"-1"0"16,-35 17 0,-17 18-1,34 0-15,-17 35 0,18 1 16,0-1-16,0 18 0,17 0 16,0-18-16,18 18 0,18 35 15,17-52-15,36-1 16,-36-18-16,36-17 15,-18-17 1,17-36-16,-52 18 16,17-36-16,-35 18 15,0-17 1,-18 34-16,1-17 0,-1 36 16,0 17-16,1 0 15,17 53 1,0-18-16,35 36 15,-17-36-15,52 18 16,-34-36-16,34 19 16,-35-19-16,1-17 15</inkml:trace>
  <inkml:trace contextRef="#ctx0" brushRef="#br0" timeOffset="9477.071">15011 2575 0,'0'36'16,"-36"34"-16,36-35 15,0 54-15,0-54 16,0 0-16,0 0 0,18 1 16,0-1-16,17 0 0,-17-17 15,35 17 1,-36-17-16,18-18 0,-17 0 15,0-18-15</inkml:trace>
  <inkml:trace contextRef="#ctx0" brushRef="#br0" timeOffset="9626.1715">15258 2910 0,'0'36'0,"17"-19"15,1 1-15,0 17 16,-1-35 0</inkml:trace>
  <inkml:trace contextRef="#ctx0" brushRef="#br0" timeOffset="9770.8157">15311 2787 0,'0'-18'16,"17"18"0,1 0-1</inkml:trace>
  <inkml:trace contextRef="#ctx0" brushRef="#br0" timeOffset="9966.5523">15469 2540 0,'36'0'16,"17"18"-1,-36-1-15,36 54 16,-18-36-16,1 53 16,-19-52-16,1-1 15,-18 18-15,-18-18 0,-17 36 16,17-36-16,-17-17 15</inkml:trace>
  <inkml:trace contextRef="#ctx0" brushRef="#br0" timeOffset="10483.9298">15946 3634 0,'0'35'16,"0"0"-16,-18 18 15,0-18-15,-17 36 16,0-36-16,-1 0 15,19 1-15,-54-1 16</inkml:trace>
  <inkml:trace contextRef="#ctx0" brushRef="#br0" timeOffset="12190.0158">16510 3298 0,'0'-17'0,"-18"17"16,18 35-1,0 0-15,18 36 16,0-18-16,17 17 16,0-52-1,18 17-15,-35-35 16,35 0-16,-18-17 15,0-19-15,-35 1 16,18-18 0,-18 36-16,0 34 15,18 89 1,-1 18 0,1-54-16,-1 1 15,1-1-15,0 1 0,-1 35 16,-17-53-16,-35 17 15,17-35-15,-34-17 16,34-18-16,-70-18 16,35 1-16,-35-36 15,35 18-15,-18-18 16,36 35-16,17-17 16,1-1-1,17 19-15</inkml:trace>
  <inkml:trace contextRef="#ctx0" brushRef="#br0" timeOffset="12530.3367">17004 2522 0,'18'0'0,"52"36"16,1 52 0,-18-35-16,-1 17 15,1 1-15,0 17 0,36 106 16,-54-88-16,-18-18 15,19 89-15,-36-107 16,-18 1 0,0-18-16,-17-1 0,-35 37 0,17-36 15,-36-1 1</inkml:trace>
  <inkml:trace contextRef="#ctx0" brushRef="#br0" timeOffset="14675.6233">5944 5997 0,'-17'-53'16,"-1"36"-16,-17-1 15,17 0-15,-17 18 16,17 0-16,-52 18 16,-19 35-1,54-18-15,-35 53 0,52-35 16,-17 36-1,35-54-15,35 35 16,-17-52-16,52-18 16,-35 0-16,36-18 15,-36-17-15,18-18 16,-35 18-16,17-36 16,-35 36-16,0-35 15,0 52-15,-18-17 16,1 35-1,17 17-15,0 19 16,0-1-16,17 35 16,1-34-16,17-1 15,1-17-15,34 34 16,1-34-16,-36-18 16,-17 0-16</inkml:trace>
  <inkml:trace contextRef="#ctx0" brushRef="#br0" timeOffset="15043.8545">6138 5168 0,'-35'18'16,"17"35"-16,1 0 15,17 0-15,-18 52 16,18-52-16,35 36 16,-17-54-16,17 18 15,1-18-15,-1-35 16,0 18-16,-17-18 0,-1 0 16</inkml:trace>
  <inkml:trace contextRef="#ctx0" brushRef="#br0" timeOffset="15209.8344">6297 5539 0,'0'35'16,"0"-17"-16,18 17 16,-1-18-16,19-17 15,-19 0 1,1 0-16</inkml:trace>
  <inkml:trace contextRef="#ctx0" brushRef="#br0" timeOffset="15327.7566">6297 5327 0</inkml:trace>
  <inkml:trace contextRef="#ctx0" brushRef="#br0" timeOffset="15528.852">6456 5221 0,'35'35'0,"0"18"15,18 0 1,-35-17-16,17 52 16,-35 0-1,-35-18-15,17-17 16</inkml:trace>
  <inkml:trace contextRef="#ctx0" brushRef="#br0" timeOffset="15793.7708">6862 5786 0,'35'0'16,"18"0"-1,-18 0-15,18 0 16,-35 0-16</inkml:trace>
  <inkml:trace contextRef="#ctx0" brushRef="#br0" timeOffset="15926.8988">6879 5997 0,'88'0'16,"-35"-17"0,-35 17-16,17 0 0</inkml:trace>
  <inkml:trace contextRef="#ctx0" brushRef="#br0" timeOffset="16594.6795">7743 5733 0,'-17'0'16,"17"17"-1,0 36 1,17 35-16,1-35 0,17 18 15,18-18 1,-17-18-16,-1-35 16,18 18-16,0-36 15,-36 0-15,19-52 16,-36 35 0,-18-1-1,18 19-15,-18 34 16,18 54-1,18-18-15,0 53 16,-1-53-16,1-1 16,-18-16-16,18 17 0,-18 17 15,0-35-15,-18 18 16,0-35-16,-17-18 16,0 0-16,-1 0 15,-16-53 1,16 35-16,1-17 0,17 0 0,-17-18 15</inkml:trace>
  <inkml:trace contextRef="#ctx0" brushRef="#br0" timeOffset="16957.1639">7638 5362 0,'17'-17'0,"1"-19"15,35-17 1,-36 18-16,1 0 0,17-36 15,-17 36-15,17-18 16,-17 53 0,-18 18-1,0 17 1,35 18-16,-35-35 16,18 17-16,0-18 15,-18 19-15,35-1 16,-35-17-16</inkml:trace>
  <inkml:trace contextRef="#ctx0" brushRef="#br0" timeOffset="17233.7843">8326 5080 0,'-18'0'16,"-17"53"-16,17-18 15,0 53-15,18-35 16,0 18-16,18-18 16,17 17-1,-17-34-15,35 17 16,-36-36-16,19 18 15,-19-35-15,19 0 16</inkml:trace>
  <inkml:trace contextRef="#ctx0" brushRef="#br0" timeOffset="17384.2931">8573 5415 0,'0'0'0,"0"18"15,17 35 1,1-36-16,-1-17 0,1 18 16,17-18-16</inkml:trace>
  <inkml:trace contextRef="#ctx0" brushRef="#br0" timeOffset="17523.9512">8625 5256 0,'-17'0'16,"34"0"-1</inkml:trace>
  <inkml:trace contextRef="#ctx0" brushRef="#br0" timeOffset="17718.1335">8784 4974 0,'35'35'16,"1"1"-16,-19 17 0,36 35 16,-17-53-16,-19 18 15,1 0-15,-1 35 16,-34-35-16,-18 35 15</inkml:trace>
  <inkml:trace contextRef="#ctx0" brushRef="#br0" timeOffset="19069.7381">9454 5680 0,'36'-18'0,"-1"18"16,0-18-16,1 18 16,-1-17-16,0 17 0,18 0 15</inkml:trace>
  <inkml:trace contextRef="#ctx0" brushRef="#br0" timeOffset="19215.249">9419 5891 0,'18'18'0,"35"-18"16,0 0-16,17 0 15,18 0 1,-52 0-16</inkml:trace>
  <inkml:trace contextRef="#ctx0" brushRef="#br0" timeOffset="19793.2899">11024 5486 0,'-35'-18'16,"0"0"-16,-53 18 15,35 18 1,0 0-16,-71 35 0,54 0 16,-36 35-16,71-35 15,-18 35 1,35-53-16,36 18 16,-1-35-16,54 17 15,-36-35-15,53 0 16,-52 0-16,-1-18 15,-17 18-15,-1-17 0,-17-19 16,0 19-16,-53-1 16,18 18-16,-36 0 15,54 0-15,-18 0 16</inkml:trace>
  <inkml:trace contextRef="#ctx0" brushRef="#br0" timeOffset="20115.5989">11412 5027 0,'-35'0'15,"35"18"-15,-35 52 16,17 54-16,1-54 0,17 107 16,0-107-16,0 18 15,35 36 1,0-71-16,0 0 0,36 17 15,-36-52 1,0 0-16,1-18 0</inkml:trace>
  <inkml:trace contextRef="#ctx0" brushRef="#br0" timeOffset="20477.7434">11836 5415 0,'35'-17'16,"36"17"-16,34 0 16,-52 0-16,53 70 15,-88-35 1,-1 18-16,-34-35 15,-36 52-15,18-34 16,-36 17-16,36-18 16,-1 18-1,36-36-15,18 36 16,0-35-16,52 0 16,-17-1-16,18-17 15,-36-17-15,18 17 16,-35-18-16,-36 0 15,-17 18-15</inkml:trace>
  <inkml:trace contextRef="#ctx0" brushRef="#br0" timeOffset="20617.2695">11924 5768 0,'70'0'16,"36"0"-16,0-18 15,-71 18 1,1-17-16,-1 17 16</inkml:trace>
  <inkml:trace contextRef="#ctx0" brushRef="#br0" timeOffset="20933.2981">12629 4886 0,'-35'0'16,"18"18"-1,-1 52 1,0 71 0,18-88-16,36 53 15,-19-53-15,36 18 16,-35-36-16,52 18 16,-52-53-16,17 0 15</inkml:trace>
  <inkml:trace contextRef="#ctx0" brushRef="#br0" timeOffset="21089.6264">12841 5186 0,'0'53'0,"18"-36"15,-1 19-15,1-19 16,17 1-16</inkml:trace>
  <inkml:trace contextRef="#ctx0" brushRef="#br0" timeOffset="21232.8224">12841 5027 0,'0'0'0,"18"0"15</inkml:trace>
  <inkml:trace contextRef="#ctx0" brushRef="#br0" timeOffset="21443.8335">13018 4974 0,'35'18'16,"-18"-1"-16,1 1 0,0 17 16,-1-17-16,1 0 15,0 35-15,-18-36 16,0 36 0,0-35-16,0-1 0</inkml:trace>
  <inkml:trace contextRef="#ctx0" brushRef="#br0" timeOffset="21760.5249">13176 4868 0,'36'36'15,"-19"-19"-15,1 1 0,-1 0 16,1 17-16,35 35 16,-35-34-16,35 52 15,-53-53-15,17 18 0,-17 18 16,0-18-16,0-1 0,0 19 16,0 35-1,-17-53-15,-1 17 16,0-17-16,-17-18 0,17 18 15,1-35-15,17 0 16,-18-18-16,18 17 16,-18-34-16</inkml:trace>
  <inkml:trace contextRef="#ctx0" brushRef="#br0" timeOffset="35351.8439">13917 5539 0,'-18'0'15,"36"0"1,0 0-16,52 0 16,-34 0-16,34-18 15,-35 18 1,1 0-16,17 0 15</inkml:trace>
  <inkml:trace contextRef="#ctx0" brushRef="#br0" timeOffset="35492.6178">13899 5733 0,'53'0'16,"-17"0"-16,-1 0 15,18 0-15,-18 0 0,-17 0 16,17 0-16,-17 0 0</inkml:trace>
  <inkml:trace contextRef="#ctx0" brushRef="#br0" timeOffset="36982.138">15399 5398 0,'0'-36'16,"-18"19"-1,-35-1 1,-35 36-16,35-1 0,-17 1 16,17 17-16,-71 36 15,71-18-15,-17 52 16,34-52-16,19-17 15,34 34-15,1-35 16,53 18-16,-18-53 16,52 18-1,-52-36-15,35 1 16,-70-1-16,17-17 16,-52 17-16,-19-35 15,1 36-15,-35-1 16,34 0-16,1 18 15,0 0-15,17-17 16</inkml:trace>
  <inkml:trace contextRef="#ctx0" brushRef="#br0" timeOffset="37432.7815">16140 4904 0,'-36'0'15,"-34"17"1,52 19-16,-35 52 15,36-35-15,-1 17 0,0 89 16,18-71 0,0-17-16,36 70 15,-19-71-15,54 36 16,-36-71-16,53 36 16,-52-36-16,-1-35 15</inkml:trace>
  <inkml:trace contextRef="#ctx0" brushRef="#br0" timeOffset="38751.452">16633 5468 0,'-17'0'0,"-1"0"16,18 35-1,-17-17-15,17 35 16,0-18-16,0-17 0,0 17 16,0 0-16,0-17 15,35 17 1,0-35-16,-17 0 16,17 0-16,-17-17 15,17-1-15,-17 18 16,-1 0-16,1 18 15,17-1 1,0 19 0,-17-19-16,17 1 15,-17-18-15,17 0 16,-17-18-16,0-17 16,-18 0-16,0-1 0,-18 19 15,0-19-15,1-16 16,-1 16-16,0 1 15,1 17-15,34 1 16</inkml:trace>
  <inkml:trace contextRef="#ctx0" brushRef="#br0" timeOffset="38973.3113">17268 5027 0,'36'0'16,"-1"0"-16,53-18 15,-52 18-15,52 0 16,-71 0-16,19 0 15</inkml:trace>
  <inkml:trace contextRef="#ctx0" brushRef="#br0" timeOffset="39123.2025">17463 5168 0,'17'71'16,"-17"-18"-16,18 0 15,-1-18-15,-17-17 16,36 17-16,-36-18 16</inkml:trace>
  <inkml:trace contextRef="#ctx0" brushRef="#br0" timeOffset="39519.474">17921 5380 0,'0'18'16,"18"-1"-16,-1 1 15,36 17-15,-17 0 16,69 18-16,-69-17 15,70-1-15,-54 0 16,37-17 0,-36-1-16,-36 1 15</inkml:trace>
  <inkml:trace contextRef="#ctx0" brushRef="#br0" timeOffset="39707.541">18239 5433 0,'-36'35'0,"-34"71"16,35-53-16,-18 35 16,35-53-16,0 36 15,18-36-15,0-17 16,18-18-16</inkml:trace>
  <inkml:trace contextRef="#ctx0" brushRef="#br0" timeOffset="39974.4728">18450 4815 0,'-17'18'0,"-1"35"15,0-18 1,18 1-16,18 52 16,-18-53-16,53 36 15,-35-36-15,17 0 0,18 0 16,-18-17-16,-17-18 15,17 0-15</inkml:trace>
  <inkml:trace contextRef="#ctx0" brushRef="#br0" timeOffset="40124.4512">18715 5098 0,'18'35'16,"-18"-17"-16,17 17 15,1-35-15,-1 17 16,19-17-16</inkml:trace>
  <inkml:trace contextRef="#ctx0" brushRef="#br0" timeOffset="40247.5758">18750 4957 0,'0'-18'15,"-17"18"1,34 0 0</inkml:trace>
  <inkml:trace contextRef="#ctx0" brushRef="#br0" timeOffset="40454.4962">18891 4710 0,'36'35'16,"-19"-17"-16,36 34 0,-18-16 15,-17-1-15,17 0 16,-17 1-16,-18-1 0,18 53 16,-36-53-16,0 1 15,-35 34-15,18-52 16</inkml:trace>
  <inkml:trace contextRef="#ctx0" brushRef="#br0" timeOffset="40841.0773">19491 5450 0,'35'0'31,"1"0"-31,-1-17 16,18 17-16,0-18 15,-18 18-15,0 0 0,36-17 16,-54 17-16,1 0 15</inkml:trace>
  <inkml:trace contextRef="#ctx0" brushRef="#br0" timeOffset="41019.9466">19720 5221 0,'0'106'15,"18"-53"-15,-18 0 0,18 53 16,-1-53-16,-17-1 16,35 19-16,-17-36 15,0-17-15</inkml:trace>
  <inkml:trace contextRef="#ctx0" brushRef="#br0" timeOffset="42461.5436">20267 4763 0,'-18'0'0,"18"17"16,18 71-1,0-17-15,-1-18 0,1 17 16,0 54-1,17-18-15,-35-53 16,18-18-16,-18-17 16,0-1-16,0-34 15,17-1-15,1-35 16,-18 35-16,53 1 16,-36 17-1,19 0-15,34 53 16,-34-18-16,-19 0 15,1 0-15,-1 1 0,-17 17 16,0-36-16,-52 19 16,16-36-16,-17 0 15,18 0-15,-18 0 0,-53-18 16,71 18-16,-18-35 16,35 35-16,1 0 15,34-18-15,19 18 16</inkml:trace>
  <inkml:trace contextRef="#ctx0" brushRef="#br0" timeOffset="42749.7286">20496 4516 0,'53'-18'16,"53"36"0,-53 17-16,53 71 15,-36-36-15,-34 1 16,17-1-16,0 19 0,-18-1 16,0 0-16,-17-18 15,17 89-15,-17-88 0,-18-18 16,-36 53-1,-17-18-15,18-35 16,-53 0-16,53-18 16</inkml:trace>
  <inkml:trace contextRef="#ctx0" brushRef="#br0" timeOffset="43506.6798">20338 5345 0,'0'-18'16,"0"0"15,0 36 32,0 17-48,0-17-15,17 0 0,1 34 16,-18-34-1,18 35-15,-18-35 16,17 17-16,-17-17 16</inkml:trace>
  <inkml:trace contextRef="#ctx0" brushRef="#br0" timeOffset="47265.4159">3457 6121 0,'0'17'16,"53"1"0,0 0-16,0-1 0,88-17 15,-70 0 1,-1 0-16,54 0 15,-54 0-15,-17-17 0,-18 17 16,18-18-16,18 0 16,-53 1-16,-1-1 15</inkml:trace>
  <inkml:trace contextRef="#ctx0" brushRef="#br0" timeOffset="47510.7578">3951 5944 0,'18'18'16,"52"0"-1,19 17-15,-37-17 16,72 17-16,-54-18 16,-17 1-16,71 35 15,-71-18-15,-36-17 16,19 17-16,-36-17 0,0 17 0,-53 36 15,0-54 1,-53 54-16,35-36 16,19 0-16</inkml:trace>
  <inkml:trace contextRef="#ctx0" brushRef="#br0" timeOffset="50012.8417">25594 5592 0,'-18'-36'16,"1"19"-16,-36-1 15,35 18-15,-52-18 16,34 36-16,1 0 0,0-1 15,-36 54-15,54-18 16,-1-18-16,18 36 16,18-54-16,-1 18 15,36 1-15,-18-36 16,1 0-16,34-18 16,-34 0-16,-1 1 0,18-71 15,-36 52-15,1-69 16,-18 52-16,0-88 15,-18 70 1,-17-70-16,17 53 16,-34-53-16,34 105 15,-35-17-15,35 53 16,1 53 0,-1 0-16,18 18 0,18 87 15,-1-69-15,54 69 16,-36-87-16,53 35 15,-35-53 1,0 0-16,-17-18 0,-1-17 16,-18 17-16,1-18 0,0-17 15</inkml:trace>
  <inkml:trace contextRef="#ctx0" brushRef="#br0" timeOffset="50529.1756">25947 5556 0,'0'-17'0,"17"-1"15,-17 36 1,0-1 0,0 19-16,0 16 15,0-16-15,0 17 16,0-36-16,18 19 16,0-36-16,-1 17 15,1-17-15,0-17 16,-1-1-16,-17 0 15,18 1-15,-18-1 16,18 18 0,-1 18-16,18 17 15,18 0 1,-35 0-16,53 1 16,-36-19-16,35-17 15,-34 0-15,-19-17 16,1-1-16,-18-17 0,0 17 0,-18-70 15,-17 53 1,17-18-16,-34-18 0,34 54 16,0-1-16,1-17 15</inkml:trace>
  <inkml:trace contextRef="#ctx0" brushRef="#br0" timeOffset="51014.4369">26652 4798 0,'-17'-18'0,"17"1"31,-18 17-31,18 17 16,-18 36 0,1 0-16,17-18 15,0 53-15,17-17 16,-17-36-1,18 1-15,35 16 16,-35-34-16,-1 0 0,1-18 0,0 0 16,-1 0-16</inkml:trace>
  <inkml:trace contextRef="#ctx0" brushRef="#br0" timeOffset="51169.0245">26829 5027 0,'0'18'16,"0"-1"-16,0 1 0,17 35 16,1-35-1,-18-1-15,35 1 16,-17-18-16</inkml:trace>
  <inkml:trace contextRef="#ctx0" brushRef="#br0" timeOffset="51308.1902">26846 4939 0,'18'0'32,"0"0"-32</inkml:trace>
  <inkml:trace contextRef="#ctx0" brushRef="#br0" timeOffset="51518.9556">27023 4710 0,'17'17'0,"19"54"15,-19-36-15,36 36 16,-35-18-16,0 17 15,-18-35-15,0 18 16,0-17-16,-36-1 16,19-18-16,-36 19 15</inkml:trace>
  <inkml:trace contextRef="#ctx0" brushRef="#br0" timeOffset="53082.6702">26829 5838 0,'0'-17'31,"17"17"-15,-17 17 109,0 1-109,0 0-16,18-1 0,-18 19 0,0-1 15,0-17-15,18-1 16,-18 1-16,0 0 16,0-1-1</inkml:trace>
  <inkml:trace contextRef="#ctx0" brushRef="#br0" timeOffset="54101.8697">28258 5838 0,'0'18'16,"0"0"-16,-18-18 16,0 17-1,-17 19-15,35-19 16,-35 19-16,35-19 15</inkml:trace>
  <inkml:trace contextRef="#ctx0" brushRef="#br0" timeOffset="54763.1187">29034 5627 0,'-18'-18'0,"18"1"16,-18 17-16,1 0 0,-19 0 15,19 17-15,-36 36 16,35-35-16,-17 52 16,17-34-16,18 16 15,0-34 1,36 0-16,-1-1 16,18-34-16,-18-1 15,36-52-15,-54 34 16,19-70-1,-19 54-15,-17-54 16,0 35-16,0-52 16,0 52-16,-35-70 15,17 88-15,-17 0 16,35 36-16,-18 34 16,1 1-16,17 35 0,0 70 15,0-35 1,0-17-16,17 88 15,19-89-15,34 71 16,-17-105-16,-18 17 0,36 17 16,-53-52-16</inkml:trace>
  <inkml:trace contextRef="#ctx0" brushRef="#br0" timeOffset="55150.3315">29386 5592 0,'0'17'16,"0"18"-1,0 1-15,18 17 16,-18-18-16,35 0 16,-17-17-16,17-1 15,-17-17 1,17-17-16,-35-1 15,18 1-15,-18-36 16,0 35-16,0 36 31,35 17-15,-17-17-16,17 17 16,0-35-16,1 0 0,-1 0 15,-18 0 1,1 0-16,0-35 15,-18 17-15,-36-35 16,19 18-16,-18-18 16,17 35-16,0 1 15,1 17-15,-1-18 0</inkml:trace>
  <inkml:trace contextRef="#ctx0" brushRef="#br0" timeOffset="55490.2393">29916 4904 0,'-18'35'15,"0"-17"-15,18 52 16,0-35 0,0 1-16,18 34 15,0-52-15,-1 17 0,1-17 16,-1 17-16,1-17 0,0-1 15,17 1 1,-17-18-16</inkml:trace>
  <inkml:trace contextRef="#ctx0" brushRef="#br0" timeOffset="55646.226">30110 5151 0,'17'35'15,"-17"0"-15,18-17 16,17 17 0,-17-17-16,-1-18 15</inkml:trace>
  <inkml:trace contextRef="#ctx0" brushRef="#br0" timeOffset="55773.6068">30180 4957 0</inkml:trace>
  <inkml:trace contextRef="#ctx0" brushRef="#br0" timeOffset="55963.0626">30339 4886 0,'35'53'15,"0"-35"1,1 52-16,-1 1 16,-35-36-16,0 0 15,0 36-15,-53-1 16,35-34-16</inkml:trace>
  <inkml:trace contextRef="#ctx0" brushRef="#br0" timeOffset="56741.8006">30110 5874 0,'17'0'31,"1"0"-16,0 17-15,-1-17 0,18 18 16,-17-18-16,0 18 0,-18-1 16,0 1-16,0 0 0,0 17 15,-18-17-15,0-1 16,1 1-16,-1-1 16,18 1-16,18 0 15,17-1 1,0-17-16,1 0 15,-19 0-15,19 18 0,-1-18 16,-18 0-16</inkml:trace>
  <inkml:trace contextRef="#ctx0" brushRef="#br0" timeOffset="57902.1275">31009 6015 0,'18'18'16,"-18"-1"-16,0 18 15,0-17-15,0 17 16,0-17-16,-18 17 16,18-17-1,-17 0-15</inkml:trace>
  <inkml:trace contextRef="#ctx0" brushRef="#br0" timeOffset="60768.4893">31768 5644 0,'-36'0'16,"-34"18"-16,-1 17 15,18 36 1,36-1 0,34-17-16,1-17 0,0-19 15,52 19 1,-17-36-16,-18 0 16,18-18-16,0-17 0,18-36 15,-54 18-15,1-53 16,-18 36-16,-18-71 15,1 88-15,-19-71 16,1 71-16,-18-35 16,36 71-16,-19-1 15,19 53 1,17 53 0,0-17-16,0 0 0,35 87 15,-17-70-15,17-17 16,0-18-16,36 53 15,-54-53-15,19-18 16,-1-17-16,36 17 16,-54-35-16,1-18 15,-18 1-15</inkml:trace>
  <inkml:trace contextRef="#ctx0" brushRef="#br0" timeOffset="61709.2002">32156 5274 0,'0'18'15,"17"35"1,-17 0-16,18-1 15,-18 72 1,18-71-16,-18 0 0,17 53 16,1-71-16,-18 0 15,18-17-15,-1-18 16,1-36 0,-18 1-16,53 0 15,-36 17 1,1 18-16,35 0 15,-35 18-15,17 0 0,-18 17 16,1 0-16,0-17 16,-18 35-16,0-36 0,-18 1 15,-35 0-15,18-1 16,0-17-16,17 0 0,-53-35 16,54 17-1,-36-17-15,53 0 16,-18 17-16</inkml:trace>
  <inkml:trace contextRef="#ctx0" brushRef="#br0" timeOffset="61993.0177">32561 4904 0,'-17'0'15,"-1"35"1,18 0-16,-18-17 0,18 70 16,0-53-16,18 1 15,0 34-15,-1-35 16,1 1-16,17-1 15,-17-17-15,17-1 16</inkml:trace>
  <inkml:trace contextRef="#ctx0" brushRef="#br0" timeOffset="62130.9585">32703 5221 0,'0'35'15,"17"18"1,-17-35-16,35 0 0,-17-18 16</inkml:trace>
  <inkml:trace contextRef="#ctx0" brushRef="#br0" timeOffset="62269.3724">32755 5062 0,'0'-17'16,"18"17"0,0 0-1</inkml:trace>
  <inkml:trace contextRef="#ctx0" brushRef="#br0" timeOffset="62448.0918">32932 4921 0,'35'53'15,"0"35"-15,1-17 16,-19-36-16,-17 36 16,-17-36-16,-1-17 15,-53 35-15</inkml:trace>
  <inkml:trace contextRef="#ctx0" brushRef="#br0" timeOffset="65394.1656">25612 6350 0,'17'0'32,"19"18"-32,52-1 15,-18-17-15,107 0 16,-71 0-16,105-35 15,-87 35-15,-1-18 16,71 1 0,-35 17-16,-106 0 15,-18 0-15</inkml:trace>
  <inkml:trace contextRef="#ctx0" brushRef="#br0" timeOffset="65911.1939">28857 6473 0,'18'0'16,"35"0"-1,-18 0-15,71 0 16,-36 0-16,89 0 15,-88 0-15,88 0 16,-71 0-16,0 0 16,0 0-16,53 0 15,-17 0-15,-89 0 16</inkml:trace>
  <inkml:trace contextRef="#ctx0" brushRef="#br0" timeOffset="66411.7964">31609 6544 0,'88'0'16,"18"-18"-1,35 18 1,0 18 0,-53-18-16,53 18 0,-17-18 15,-71 0-15,0 0 16</inkml:trace>
  <inkml:trace contextRef="#ctx0" brushRef="#br0" timeOffset="70516.4507">27058 2364 0,'-18'-18'15,"1"18"-15,-1 18 16,-35 52-16,18-17 16,0 18-16,17-1 0,0 1 15,-17-1-15,35 160 16,18-160-1,17 1-15,36 35 16,-36-54-16,53 19 16,-53-53-16,1-18 0</inkml:trace>
  <inkml:trace contextRef="#ctx0" brushRef="#br0" timeOffset="70715.9437">27287 2893 0,'18'53'15,"35"17"-15,0-34 16,53 16 0,-53-16-16,0-19 0,35 36 15,-35-35-15,0 0 16,-36-1-16,1-17 15</inkml:trace>
  <inkml:trace contextRef="#ctx0" brushRef="#br0" timeOffset="70895.7004">27623 2840 0,'-53'53'0,"-18"17"16,18 19-1,35-1 1,18-53-16,0 18 16,36-18-16,-1-35 15,-17 0-15</inkml:trace>
  <inkml:trace contextRef="#ctx0" brushRef="#br0" timeOffset="71133.8097">27834 2346 0,'0'71'0,"-17"34"15,34-16 1,18-19-1,36 18 1,-36-52-16,1-19 16,-19-17-16,1 0 0,-1 0 0</inkml:trace>
  <inkml:trace contextRef="#ctx0" brushRef="#br0" timeOffset="71284.4197">28028 2522 0,'0'18'15,"0"0"-15,18 35 16,-1-36-16,36 18 16,-35-17-16,17 17 15,-17-35 1</inkml:trace>
  <inkml:trace contextRef="#ctx0" brushRef="#br0" timeOffset="71399.4024">28099 2434 0,'0'-17'0</inkml:trace>
  <inkml:trace contextRef="#ctx0" brushRef="#br0" timeOffset="71612.5022">28275 2275 0,'53'53'16,"18"0"0,-36 18-1,-17-54-15,-1 54 16,-34 0-16,-1-36 15,-17 0-15,-36 18 16,53-18-16</inkml:trace>
  <inkml:trace contextRef="#ctx0" brushRef="#br0" timeOffset="71852.344">28663 3193 0,'0'35'16,"-35"0"-1,17 0-15,1-17 0,-1 0 0,0-1 16,1 19-16,17-19 15,0 1-15</inkml:trace>
  <inkml:trace contextRef="#ctx0" brushRef="#br0" timeOffset="72303.153">29157 2963 0,'-35'36'16,"35"-1"-16,-18-17 0,18 34 15,0-16-15,18-1 16,17 0-16,0-17 16,36 0-16,-53-18 15,34-18-15,-16 0 16,-19 1-1,1-19-15,-18 1 0,18-18 16,-18 18-16,0 0 16,0 52-1,35 36-15,-35 0 16,18 0-16,-1 18 16,1-19-16,35 72 15,-36-71-15,-17 0 0,18 0 16,-18-18-16,-18 36 15,18-54-15,-35 1 16,18-1-16,-19-17 0,1 0 0,-53-35 16,70 0-1,-52-36-15,34 36 16,19 0-16,-19-36 16,19 36-16</inkml:trace>
  <inkml:trace contextRef="#ctx0" brushRef="#br0" timeOffset="72564.1167">29704 2522 0,'-18'0'15,"1"36"1,-1 17-16,18-36 0,18 54 16,17-1-1,18-17 1,-18 0 0,-17-35-16,17-1 15,-17-17-15</inkml:trace>
  <inkml:trace contextRef="#ctx0" brushRef="#br0" timeOffset="72713.3937">29916 2752 0,'0'35'16,"0"-17"-16,35 17 15,0-35 1</inkml:trace>
  <inkml:trace contextRef="#ctx0" brushRef="#br0" timeOffset="72863.9861">29951 2575 0,'17'0'16,"1"18"-1,0-18 1,-1 0-16</inkml:trace>
  <inkml:trace contextRef="#ctx0" brushRef="#br0" timeOffset="73030.2445">30127 2558 0,'0'17'0,"18"1"15,-18 17-15,18-17 0,-18-1 16,17 19-16,-17-19 16,18 1-16,-18 17 15,0-17-15</inkml:trace>
  <inkml:trace contextRef="#ctx0" brushRef="#br0" timeOffset="73325.0624">30321 2240 0,'53'18'0,"-18"-1"16,1 19-16,70 52 15,-71-18-15,0 1 0,0 0 16,-17 17-16,17 88 16,-35-70-16,18 0 15,-18-18-15,0 18 0,0-18 16,-18 53-16,1-70 16,-19 17-16,1-53 15,-35 18 1</inkml:trace>
  <inkml:trace contextRef="#ctx0" brushRef="#br0" timeOffset="75138.5924">16792 2558 0,'0'-18'16,"0"0"-16,-17 18 15,-1 18 1,18 0-16,-18 35 16,18-1-1,0-16-15,0 34 16,0-34-16,18-19 15,0 19-15,-1-19 0,1 1 16,0 17 0,-1-17-16,1-18 0</inkml:trace>
  <inkml:trace contextRef="#ctx0" brushRef="#br0" timeOffset="75288.1366">16898 2769 0,'0'36'16,"18"-19"-16,-18 1 15,35 17 1,-17-35-16,-1 18 0</inkml:trace>
  <inkml:trace contextRef="#ctx0" brushRef="#br0" timeOffset="75437.7025">16880 2593 0,'0'-18'0,"18"18"31</inkml:trace>
  <inkml:trace contextRef="#ctx0" brushRef="#br0" timeOffset="75644.1253">17057 2575 0,'53'53'15,"0"0"1,-18 18-16,0-1 15,-17-17-15,-18 18 16,-53 17 0,35-53-16,-52 53 15,34-52-15</inkml:trace>
  <inkml:trace contextRef="#ctx0" brushRef="#br0" timeOffset="83618.4304">3792 4551 0,'18'0'125,"17"0"-109,-17 0-16,52 0 16,-34-18-16,70 18 15,-53-17-15,70 17 16,-35-18-16,89 0 15,-72 18-15,125-17 16,-89 17-16,123-18 16,-122 0-16,16 18 15,1 0-15,17 0 0,142 0 16,-159 0-16,176 0 16,-176 0-16,140-17 15,-175 17-15,70-18 16,-124 18-1,1 0-15,-71 18 16,-35-18 0</inkml:trace>
  <inkml:trace contextRef="#ctx0" brushRef="#br0" timeOffset="85632.558">9296 4357 0,'0'-18'15,"0"36"17,17-1-17,-17 1 1,0 0-16,0-1 16,0 1-16,0 0 0,0 17 15,-17-17-15,17 17 16,17-18-16,1 1 15,0 0 1,-1-1-16,36-17 16,-35 18-16,52 0 15,-34-18-15,-19 0 16,36 17-16,-18-17 0,54 0 16,-54 0-16,71 0 15,-53 0 1,-18 0-16,71-17 15,-71 17-15,71-18 16,-53 18-16,0 0 16,0 0-16,53-18 15,-71 18-15,18 0 0,35 0 16,0-17 0,-35 17-16,35-18 15,-35 0-15,53 18 16,-53-17-16,35 17 15,-53 0-15,36 0 16,-36 17-16,36-17 16,-36 0-16,53 0 15,-35 0-15,-18 0 16,54 0 0,-36-17-16,-18 17 0,53 0 15,-35 0-15,-18 0 16,71 0-16,-71 0 15,18 0-15,35-18 16,18 18 0,-53 0-16,0 0 0,0 0 15,70 0-15,-70 0 16,18 0-16,-18 0 0,0 0 16,70 0-16,-70 0 15,18 0-15,-1 0 0,71 0 16,-70 0-1,17 0-15,-17 0 0,105 0 16,-88 0-16,71 0 16,-71-17-16,-17 17 15,88 0-15,-71 0 16,70 0 0,19 0-16,-89-18 0,106 18 15,-106 0 1,0 0-16,89 0 15,-107 0-15,124-18 16,0 18 0,-88 0-16,106-17 15,-124 17-15,18-18 0,88 0 16,18 1 0,-124 17-16,18 0 0,0 0 15,88-18-15,-106 18 16,0 0-16,0 0 0,53 0 15,-70 0 1,-18-18-16,53 18 16,-54 0-16,-16 0 0,34-17 15,-34 17-15,-1 0 16,-35-18-16,18 18 16,-18-17-16,0-1 15,-18 18 1,18-35-16,-18 17 15,1-35-15,-19-17 16,19 34-16,-19 19 16,1-19-16</inkml:trace>
  <inkml:trace contextRef="#ctx0" brushRef="#br0" timeOffset="99452.3033">4075 9013 0,'-36'-52'16,"36"34"-16,-17 18 0,17-35 16,0 17-1,17 18 1,54 18-1,-18-1-15,53 54 16,-53-18-16,70 88 16,-70-71-16,17 89 15,-52-88-15,0 70 16,-36-88-16,-35 53 16,0-53-16,-35-1 15,35-34-15,-35 0 16,53-18-16,-18-36 15,35 1 1,18-35-16,0 34 16,18 1-16,17 0 0,-17 17 15,17 18-15,0-18 16,1 18-16,34 18 0,-35 0 16,36 17-1,-36-17-15,18-18 16</inkml:trace>
  <inkml:trace contextRef="#ctx0" brushRef="#br0" timeOffset="99964.1525">3792 10195 0,'18'0'16,"0"0"-16,35 0 0,88-17 16,-53 17-16,18 0 15,0 0-15,17 0 16,-17 17-16,123-17 16,-105 0-16,70 0 15,-106 0-15,18 0 16,-71 0-16,0 0 15</inkml:trace>
  <inkml:trace contextRef="#ctx0" brushRef="#br0" timeOffset="101215.7702">4110 10566 0,'-18'-53'16,"18"35"-16,0 1 0,0-1 0,0 0 15,18 18-15,52-17 16,-34 34-16,70 54 16,-54-1-16,54 54 15,-70-36-15,16 53 16,-34-88-16,-18 53 16,0-71-16,-53 18 15,36-35 1,-54-1-16,36-17 15,-36-35-15,36 17 16,-18-34-16,53 16 16,0-34-16,0 52 15,53-17 1,-18 35-16,36 0 16,-36 17-16,0 1 15,-17 17-15,17-17 0,0 35 16,-17-18-16,0-17 15</inkml:trace>
  <inkml:trace contextRef="#ctx0" brushRef="#br0" timeOffset="101654.6072">4763 10813 0,'0'35'0,"-18"-17"16,18 17-16,-18-18 15,18 19-15,0-1 0,0 0 16,18-17-16,0 0 16,-1-1-1,1-17-15,-1 0 0,1-17 16,0-1-1,-18 0 1,17 18-16,1 0 16,0 0-16,-1 18 0,36 17 15,-35 1-15,17-19 16,0-17-16,18 18 16,-17-18-16,-1-18 15,-35 1-15,0-19 16,0 19-16,0-19 0,-18 1 15,1 0-15,-19-1 16,19 1-16,-19-18 0,19 36 16,-1-1-1,36 18 1</inkml:trace>
  <inkml:trace contextRef="#ctx0" brushRef="#br0" timeOffset="101830.4792">5450 11042 0,'18'53'16,"0"-18"-16,-18 0 15,0 18-15,0-35 16</inkml:trace>
  <inkml:trace contextRef="#ctx0" brushRef="#br0" timeOffset="102588.4001">6138 9543 0,'36'17'31,"-1"-17"-31,18 0 0,70 0 16,-52-17-1,-18-1-15,53 0 0,-71 18 16,0 0 0,-52 18-1,-19 35 1,19-18-16,-19 53 16,36-35-16,0 0 15,0 0-15,0-18 0,36 71 16,-19-53-16,19 35 15,-36-52-15,35 17 16,-35-36 0,-35 1-16,-18-18 15,0 0-15,-36 0 16,37 0-16,-19-18 16,36 1-1,17 17-15,53-18 16,-17 18-1</inkml:trace>
  <inkml:trace contextRef="#ctx0" brushRef="#br0" timeOffset="102850.3979">7250 9419 0,'-36'18'0,"1"52"16,17-17-16,-17 71 15,35-71-15,0 88 16,18-71 0,17 36-16,-17-53 15,52 35-15,-34-70 16,16 35-16,-34-53 15</inkml:trace>
  <inkml:trace contextRef="#ctx0" brushRef="#br0" timeOffset="104273.4981">7567 9737 0,'0'35'0,"0"18"16,0 0-16,-18 53 15,18-53-15,18-1 16,0-16-16,35 17 16,-18-36-16,-17 1 0,52-36 15,-52 1 1,-1-19-16,19-34 15,-36 35-15,17-36 16,-17 53-16,-17 1 16,17 34-16,17 19 15,1-1-15,0-17 16,-1 17-16,54 0 16,-36-17-16,0-18 15,1 0-15,-19 0 0,19-18 16,-19-17-16,-17 17 15,-17-17-15,-19-18 16,1 18-16,17 17 0,-17 0 16,17 1-16,18 34 15</inkml:trace>
  <inkml:trace contextRef="#ctx0" brushRef="#br0" timeOffset="104435.0913">8396 10178 0,'-35'53'0,"0"-18"15,-18 0 1,53 0-16,-18 1 16,18-19-1</inkml:trace>
  <inkml:trace contextRef="#ctx0" brushRef="#br0" timeOffset="104817.928">8573 9525 0,'0'53'0,"-18"53"16,18-53-16,0 17 0,0 1 15,18 35 1,-18-53-16,17 17 16,1-35-16,-1-17 15,1-18-15,-18-18 16,35-35 0,18 1-16,18 16 15,-18 36-15,17 0 16,-17 18-1,-35 17 1,-18 0-16,-35-17 0,-18 0 16,-18-1-1,-17-17 1,70 0-16,-17-17 16,35-1-16,0 0 15,0 1-15</inkml:trace>
  <inkml:trace contextRef="#ctx0" brushRef="#br0" timeOffset="105068.2274">9066 9119 0,'71'53'16,"-18"-17"-16,-18 16 15,18 19-15,-18 0 0,54 70 16,-54-53-16,18 88 16,-36-88-16,1 71 15,-36-88 1,-17 35-16,17-54 16,-52 1-16,52-35 15,-17-18-15</inkml:trace>
  <inkml:trace contextRef="#ctx0" brushRef="#br0" timeOffset="105436.0795">10072 9666 0,'53'0'16,"17"18"-1,1-18 1,-36 0-16,36 0 16,-54 0-16,1 17 0</inkml:trace>
  <inkml:trace contextRef="#ctx0" brushRef="#br0" timeOffset="105553.1731">10125 9948 0,'53'18'15,"17"0"-15,36-18 16,-53 0 0,-18 0-16,1 0 0</inkml:trace>
  <inkml:trace contextRef="#ctx0" brushRef="#br0" timeOffset="106071.3891">11553 8925 0,'0'-17'0,"0"-1"15,0 36 1,0 17-16,18 18 16,17 70-16,-17-52 15,0-1-15,-1 72 16,1-90-16,0 19 0,-1-18 16,-17 0-16,0-18 0,0 0 15</inkml:trace>
  <inkml:trace contextRef="#ctx0" brushRef="#br0" timeOffset="106252.6253">11395 9737 0,'70'0'0,"-17"0"16,71-18-16,70-17 15,-88 17-15,17-17 16,106 0-1,-140 17-15,-19 0 0,1 18 16,-89 0 0</inkml:trace>
  <inkml:trace contextRef="#ctx0" brushRef="#br0" timeOffset="106819.9844">11677 10283 0,'-18'71'15,"18"-36"-15,0 18 16,0-35-16,0 0 16,18-1-16,0-34 15,-1-36 1,1 17-16,0-17 16,17-35-16,-35 53 15,35-36-15,-35 54 16,35-1-16,-17 18 15,0 53-15,-1-18 16,-17 18-16,18 35 16,0-52-16,-18 17 15,17-36-15,1 1 16,-1-36 0,1-17-16,17 17 15,-17-17-15,0 0 0,35-18 16,-36 35-16,1 1 15,-1 17-15,1 0 0,17 35 16,-17-18-16,0 54 16,-18-53-1,17 52-15,-17-52 16,18 17-16,-18-17 16,0-1-1</inkml:trace>
  <inkml:trace contextRef="#ctx0" brushRef="#br0" timeOffset="107793.5883">14288 9313 0,'17'0'15,"18"0"1,-17-17-16,0 17 15,-1-18-15,19 0 16,-19 18-16,-17-17 0,0-1 16,0 1-1,-17-1-15,-19 0 16,1 18-16,-71 0 16,36 0-16,-1 18 0,1 0 15,-19-1-15,-87 18 16,105-17-16,-17 0 15,18-1-15,-1 1 0,-35 0 16,71-18-16,17 17 16,36 1-1,70 17 1,-17 0-16,-18-17 16,88 53-16,-88-54 15,35 36-15,-53-18 16,-35 36-16,0-53 15,-35 17-15,0 0 0,-54 53 16,37-52-16,-1 17 16,0-18-16,0 53 15,53-53-15,35 36 16,18-36-16,88 0 16,-53-17-16,89 17 15,-89-35-15,88 0 16,-105 0-16,35-35 15,-71 35 1,0-53-16,-52 36 16,-19-36-1,19 17-15,-19 1 0,-17 0 16,18 17-16,18 18 16</inkml:trace>
  <inkml:trace contextRef="#ctx0" brushRef="#br0" timeOffset="109328.1626">13688 10742 0,'0'0'0,"0"18"16,17 17-1,-17-17-15,0 35 16,0-18-16,18 0 16,-18-17-16,18 17 15,-1-35-15</inkml:trace>
  <inkml:trace contextRef="#ctx0" brushRef="#br0" timeOffset="109484.3685">13741 10513 0,'17'-18'16,"1"1"-16,0 17 15,-1 0-15,19-18 16</inkml:trace>
  <inkml:trace contextRef="#ctx0" brushRef="#br0" timeOffset="109655.863">13952 10654 0,'36'18'16,"-1"-18"-16,18-18 16,-18 18-16,18-18 15,-35 18-15,-1 0 16</inkml:trace>
  <inkml:trace contextRef="#ctx0" brushRef="#br0" timeOffset="109794.4616">13970 10795 0,'35'18'16,"18"-18"-16,0 0 15,53 0-15,-53 0 16,-18 0-16,0-18 0,1 18 16</inkml:trace>
  <inkml:trace contextRef="#ctx0" brushRef="#br0" timeOffset="109946.3069">14605 10707 0,'18'35'16,"-18"18"0,17-35-16,1-1 15</inkml:trace>
  <inkml:trace contextRef="#ctx0" brushRef="#br0" timeOffset="110651.1941">13670 8661 0,'0'70'0,"0"-34"16,0 16-16,0-16 0,18-19 15,-1 19-15,1-19 16,0-17-16,-1-35 16,-17 17-1,0-70-15,0 53 16,0 0-16,18-1 0,-18 1 15,18 0-15,-1 35 16,1 0 0,-18 17-16,18-17 0,-18 36 15,17-19-15,1 1 16,-1 0-16,1-18 16,0 0-16,17-18 15,-17 0-15,17-17 16,-17 35-1,17 0-15,-35 18 16,35 35-16,0 0 16,-35-36-16,18 18 15,-18-17-15,0 0 16</inkml:trace>
  <inkml:trace contextRef="#ctx0" brushRef="#br0" timeOffset="112371.8914">15487 8925 0,'18'-88'0,"-1"0"16,19 17 0,-19 36-16,1 35 0,52 0 15,1 71 1,-36-1-16,36 71 16,-54-70-16,1 17 15,0-17-15,-18-1 16,0-17-16,-36 71 15,19-89-15,-19 0 0,-16-17 16,16-18-16,19 0 16,-36-36-16,35 1 15,0-18-15,18-17 16,18 34-16,35-16 16,-18 52-16,36-18 15,-18 36-15,17-1 16,-52 1-16,35 35 15,-53-18-15,17 0 16,-17 1-16</inkml:trace>
  <inkml:trace contextRef="#ctx0" brushRef="#br0" timeOffset="112680.4058">15064 9790 0,'53'0'16,"-1"-18"-16,107 0 15,-71 1-15,177-1 16,-124 0-16,159-17 16,-159 17-16,106 1 15,-159 17-15,18 0 16,-71 17 0,-17 1-16</inkml:trace>
  <inkml:trace contextRef="#ctx0" brushRef="#br0" timeOffset="113844.4477">15505 9966 0,'0'-18'15,"17"1"-15,36 17 16,-18 0-16,18 0 16,0 35-16,0 0 15,-18 1-15,36 87 16,-53-70-16,-1 0 16,-17 17-16,-17 36 15,-1-53-15,-17-18 0,-36 1 16,18-19-16,0-17 15,18 0-15,-35-17 16,52-1-16,0-35 16,18 36-16,36-36 15,-1 35-15,35 0 16,-34 18-16,34 0 16,-52 18-16,35 35 15,-53-35-15,17 34 16,1-34-16,-18 0 15</inkml:trace>
  <inkml:trace contextRef="#ctx0" brushRef="#br0" timeOffset="114606.3644">16157 10213 0,'18'-18'16,"-18"-17"0,0 53-1,0-1 1,18 1-16,-18 17 15,0-17-15,0 17 0,0 0 16,-18 1-16,18-19 16,0 1-16,18 0 15,-1-18 1,1 0 0,-1 0-1,1 0-15,0 0 16,-1 17-16,1 1 15,35 17 1,0-17-16,-18-36 16,0 1-1,-35-19-15,0-17 16,-17 0 0,-19 0-16,1 1 15,18 52-15,-1-18 16,18 36-1,0-1-15,0 1 0</inkml:trace>
  <inkml:trace contextRef="#ctx0" brushRef="#br0" timeOffset="114828.3964">16792 10495 0,'0'35'16,"0"1"-16,18-19 16,-18 1-16,18-18 15</inkml:trace>
  <inkml:trace contextRef="#ctx0" brushRef="#br0" timeOffset="114978.6799">16828 10248 0,'0'-17'16,"0"-1"-1</inkml:trace>
  <inkml:trace contextRef="#ctx0" brushRef="#br0" timeOffset="116473.9489">17445 9419 0,'18'18'16,"17"-18"-16,35-18 15,-17-17-15,71-18 16,-71 0 0,17 18-16,1-71 15,-36 53-15,-17-35 16,-18 53-16,-36-36 15,1 36-15,-18 35 16,36 17-16,-36 72 16,35-19-16,-17 107 15,17-72-15,0 89 16,18-105-16,-17 52 16,17-88-16,-18 17 15,1-35-15,-19-17 16,19-18-16,-19-35 15,36 17 1,-17-17-16,17 17 0,-18-17 16,36-18-16,-1 35 15,36 1-15,-17-1 16,52 36-16,-53-1 16,36 36-1,-36-17-15,18 17 16,-36-18-16,19 18 15,-19-36-15</inkml:trace>
  <inkml:trace contextRef="#ctx0" brushRef="#br0" timeOffset="116747.6158">18362 9013 0,'-35'142'16,"17"52"0,18-53-1,18-18 1,-1-52-16,36 17 0,-17-53 15,-1 18-15,-17-35 16,-1-18-16,-17 17 16</inkml:trace>
  <inkml:trace contextRef="#ctx0" brushRef="#br0" timeOffset="117369.1661">19121 9507 0,'0'-35'16,"0"17"-16,-18-17 15,0 18-15,-17 17 16,0 0 0,-36 52-16,36-16 15,0-1 1,17 18-16,-17 0 0,17 17 16,18-34-16,18 17 15,-1-36-15,36 1 16,-17-18-16,34-35 15,-35 17-15,1-35 16,-19 18-16,1-18 16,-18 18-16,0 17 15,-18 0-15,18 36 16,0 17 0,0 0-16,18 18 15,0-17 1,34-1-16,-34-17 15,35 17 1,-35-17-16</inkml:trace>
  <inkml:trace contextRef="#ctx0" brushRef="#br0" timeOffset="117619.7792">19279 8731 0,'0'71'16,"-17"-36"-16,17 53 16,0-35-16,17 18 15,1-18 1,17 17-16,-17-52 15,35 17-15,-36-17 16,19-18-16</inkml:trace>
  <inkml:trace contextRef="#ctx0" brushRef="#br0" timeOffset="117776.1279">19491 9013 0,'0'53'15,"0"-17"-15,18-1 16,-1-17-16,19-1 16,-1-17-1,-18 0-15</inkml:trace>
  <inkml:trace contextRef="#ctx0" brushRef="#br0" timeOffset="117881.2713">19562 8925 0,'0'-17'16,"17"17"0</inkml:trace>
  <inkml:trace contextRef="#ctx0" brushRef="#br0" timeOffset="118076.3883">19738 8767 0,'18'0'16,"-1"17"-16,18 36 15,-17-35-15,0 52 16,-18-17-16,0 18 16,0-18-16,-18 35 15,18-35 1</inkml:trace>
  <inkml:trace contextRef="#ctx0" brushRef="#br0" timeOffset="118265.8086">19950 9807 0,'-36'36'16,"-17"-1"0,36-18-16,-1 1 0,18 0 15</inkml:trace>
  <inkml:trace contextRef="#ctx0" brushRef="#br0" timeOffset="132741.7582">20320 9366 0,'-18'-17'16,"18"34"15,0 19-31,0 16 16,0 37 0,18-54-16,0 53 15,-1-53-15,36 18 16,-35-35-16,35-18 15,-18 0-15,0-35 16,-17 17-16,0-35 16,-18 18-16,0-36 15,0 36-15,0 0 16,0 17-16,0 53 31,17 18-15,-17 0-16,18 0 15,-18 88-15,0-70 16,18 70-16,-18-71 16,0 54-16,0-71 15,-18 35 1,0-70-16,-17 17 16,0-35-16,17 0 0,-53-18 15,1-17 1,17 0-16,18 17 15,17-17-15,-17 0 0,17-18 16,18 0-16</inkml:trace>
  <inkml:trace contextRef="#ctx0" brushRef="#br0" timeOffset="133141.7355">20690 8802 0,'-17'35'16,"-1"0"0,1 36-1,17-18-15,17-18 0,-17 18 0,18-18 16,-1 1-16,19 34 15,-19-52-15,19-1 16,-1 1-16,-17-18 16,-1 0-16,18 0 0,-35-35 15</inkml:trace>
  <inkml:trace contextRef="#ctx0" brushRef="#br0" timeOffset="133274.5425">20902 9084 0,'0'35'16,"0"-17"-16,0 0 0,18 17 16,-1-17-1,1-18-15</inkml:trace>
  <inkml:trace contextRef="#ctx0" brushRef="#br0" timeOffset="133426.318">20973 8855 0,'0'-18'15</inkml:trace>
  <inkml:trace contextRef="#ctx0" brushRef="#br0" timeOffset="133658.1465">20973 8855 0,'0'0'0,"88"-36"0,-71 54 0,-17 17 0,36 36 16,-19-36-1,19 36-15,-36-36 16,17 36-16,-17-36 16,-17 0-16,17 0 15,-36-17 1,19 0-16</inkml:trace>
  <inkml:trace contextRef="#ctx0" brushRef="#br0" timeOffset="134232.6755">21202 8555 0,'-18'18'16,"36"17"-16,53 53 16,-36-35-16,0 0 15,0 0-15,54 88 16,-54-71-16,0 1 0,0 88 16,-35 17-1,0-105-15,0-1 0,-35 71 16,0-70-16,-36 35 15,36-71 1</inkml:trace>
  <inkml:trace contextRef="#ctx0" brushRef="#br0" timeOffset="140938.4043">15434 10954 0,'0'-18'31,"0"36"1,0 17-17,0-17-15,0-1 16,0 1-16,0 17 0,0-17 15,0 35-15,18-36 16,-1 1-16,1 0 16,0-1-16,52 1 15,-35 0-15,18-18 0,0 0 16,18 0-16,70 17 16,-71-17-16,19 0 0,17 0 15,-18 0-15,141-17 16,-106-1-16,1 0 15,-1 1-15,19-1 0,140-17 16,-159 17-16,107 1 16,-125-1-1,-34 18-15,88 18 16,-106-18-16,52 35 0,-52-18 16,36 36-1,-54-35-15,18 53 16,-18-54-16,0 54 15,-35-54-15,18 19 0,0-1 16,-18-17 0,17-36 15,1-17-15,-1-1-16,1-17 15,17 36-15,-17-1 16,17-17-16,1 17 0,34 1 15,-17 17-15,53 0 16,-36 17-16,1-17 16,88 18-16,-53 0 15,123-1-15,-88-17 16,141 35 0,-141-35-16,159 18 15,-176-18-15,123 18 16,-159-18-16,106-36 15,-124 19-15,54-18 16,-71-1-16,35-34 16,-53 34-16,36-52 15,-54 53-15,-17 0 16,18-1-16,-36 19 0,-34-1 16,16 0-16,-17 18 15</inkml:trace>
  <inkml:trace contextRef="#ctx0" brushRef="#br0" timeOffset="145175.1019">18027 12400 0,'0'0'0,"-18"0"0,1-17 16,17-1-16,-36 0 15,1 18-15,-18 0 16,18 18-16,0 17 16,-1 0-16,-17 36 15,36-18-15,17-18 16,-18 0-16,36 18 16,-1-35-16,1 0 15,17-1-15,36-34 16,-36 17-16,0-36 0,36-34 15,0-18 1,-54 35-16,1 0 0,-18-53 16,0 71-16,0-36 15,-18 18-15,18 0 0,-17 0 16,-1 0-16,-35-17 16,53 52-16,-35-17 15,35 53 1,0 52-16,0-17 15,0 18-15,17-18 0,1 17 16,17-17-16,-17 0 0,53 35 16,-36-53-16,35 18 15,-52-35 1,17 17-16,-17-35 16,-18 18-16</inkml:trace>
  <inkml:trace contextRef="#ctx0" brushRef="#br0" timeOffset="146261.3092">16810 10336 0,'0'-17'16,"0"-1"-1,-18 18 1,18-18 15,0 36 47,0 0-62,0 17-16,0 0 16,0 1-16,0 17 15,0-18 1,0 0-16,18 18 15,-18-35-15,0-1 0,18 19 16,-1-36 0</inkml:trace>
  <inkml:trace contextRef="#ctx0" brushRef="#br0" timeOffset="147663.29">18503 12277 0,'18'-18'0,"-36"36"31,18 17-16,0 36 1,0-36-16,-17 0 0,17 0 16,0 36-16,17-36 15,-17-17-15,35 17 16,-17-17-16,0-18 16,17-36-1,-17-16 1,-1 16-1,1 36 1,0 18 0,-18 0-16,35 34 15,-17-34-15,17 0 16,-18-18-16,19 0 16,-19 0-16,1-36 15,-18 1-15,0-18 16,0 18-16,-18-18 15,18 18-15,-17-18 16,-1 35 0,18 36-1,0 35 1</inkml:trace>
  <inkml:trace contextRef="#ctx0" brushRef="#br0" timeOffset="148412.4539">19156 12594 0,'0'18'94,"0"-1"-63,0 1 94,0 0-78,17 17-32,-17-17-15,18-1 0,0 19 16,-18-19-16,17 1 16,1 17-16,-18-17 15,0 17-15,-18-35 16,1 18-16</inkml:trace>
  <inkml:trace contextRef="#ctx0" brushRef="#br0" timeOffset="149920.1133">19015 11677 0,'0'-18'15,"0"1"-15,0-1 16,-18 18 0,0 0-1,1 18 1,17 17-16,-18 0 0,1 1 15,17-1-15,0 0 0,0 0 16,17 36-16,1-36 16,35 18-1,-18-35-15,18 17 16,-35-35-16,17 0 16</inkml:trace>
  <inkml:trace contextRef="#ctx0" brushRef="#br0" timeOffset="150082.3574">19279 11977 0,'0'17'16,"0"19"-1,18-19-15,0-17 16</inkml:trace>
  <inkml:trace contextRef="#ctx0" brushRef="#br0" timeOffset="150225.0057">19279 11765 0,'0'-17'0,"18"17"31</inkml:trace>
  <inkml:trace contextRef="#ctx0" brushRef="#br0" timeOffset="150426.2383">19420 11571 0,'36'53'15,"17"18"1,17-1 0,-52-35-16,17 36 15,-35-53-15,0 52 16,-35-52-16,17 17 0,-35 0 16</inkml:trace>
  <inkml:trace contextRef="#ctx0" brushRef="#br0" timeOffset="151638.1489">20867 12524 0,'17'0'16,"72"0"-1,-36 0-15,17 0 0,89-18 16,-89 18-16,-17 0 0,53-18 16,-71 18-1</inkml:trace>
  <inkml:trace contextRef="#ctx0" brushRef="#br0" timeOffset="152132.7513">22472 11642 0,'-35'17'16,"-1"54"0,19-18-16,-19 106 15,36-54-15,-17-16 16,17 16-16,17 72 15,19-124-15,-1 0 0,36 35 16,17-53 0,-53-35-16,0 0 0</inkml:trace>
  <inkml:trace contextRef="#ctx0" brushRef="#br0" timeOffset="152315.7279">22772 12241 0,'35'53'0,"0"-35"16,1 17-16,-1 1 0,0-1 15,18 0-15,-18-17 0,54 35 16,-72-36 0,36 19-16,-35-36 15</inkml:trace>
  <inkml:trace contextRef="#ctx0" brushRef="#br0" timeOffset="152488.9502">23089 12259 0,'-53'71'15,"36"-18"-15,-36 17 16,18-17-16,17 0 15,18-18-15,0-17 0,0-1 16</inkml:trace>
  <inkml:trace contextRef="#ctx0" brushRef="#br0" timeOffset="152733.1779">23266 11659 0,'-18'124'0,"18"-18"16,0-18-1,35-18 1,-17-34-16,0-1 0,17 0 15,-17-17-15</inkml:trace>
  <inkml:trace contextRef="#ctx0" brushRef="#br0" timeOffset="152883.097">23477 11906 0,'-17'71'15,"34"-36"1,1 0 0,0-17-1</inkml:trace>
  <inkml:trace contextRef="#ctx0" brushRef="#br0" timeOffset="153015.9681">23513 11748 0,'17'0'32,"-17"17"-32,18-17 15</inkml:trace>
  <inkml:trace contextRef="#ctx0" brushRef="#br0" timeOffset="153278.6612">23689 11589 0,'18'17'16,"-1"19"-1,1-1-15,17-17 0,-17 17 16,0 0-16,34 36 15,-34-36-15,-18 0 0,18 1 16,-18-1-16,0-18 0,-18 36 16,18-35-16,-18 0 15,1-1 1</inkml:trace>
  <inkml:trace contextRef="#ctx0" brushRef="#br0" timeOffset="153700.8566">24095 12559 0,'-18'35'15,"18"-17"1,-18 17-16,1 0 0,-18 36 16,17-36-16,0 18 15,1-35 1</inkml:trace>
  <inkml:trace contextRef="#ctx0" brushRef="#br0" timeOffset="154197.2628">24500 12312 0,'-17'53'15,"17"-18"1,17 36-16,1-18 16,0-18-16,-1 0 15,19-17-15,17 17 16,-36-17-16,18-18 0,-17-18 15,0 0-15,-1 1 16,1-18-16,-18-1 0,18-34 16,-18 34-16,17 1 15,-17 0-15,18 35 16,0 53 0,-18-18-16,35 71 15,-35-36-15,17 36 16,-17-53-16,18 18 15,-36-36 1,18-17-16,-52 17 16,34-35-16,0 0 0,-52-18 15,-1-35 1,54 36-16,-19-19 0,-17-34 16,36 35-1,-1-18-15,0 17 16</inkml:trace>
  <inkml:trace contextRef="#ctx0" brushRef="#br0" timeOffset="154429.8959">24959 11712 0,'-18'88'16,"1"18"-16,17-18 16,35 18-1,-17-70-15,35 16 16,-18-16 0,-17-36-16,17 0 15</inkml:trace>
  <inkml:trace contextRef="#ctx0" brushRef="#br0" timeOffset="154587.0359">25188 11994 0,'0'71'0,"0"-53"16,18 35-1,0-36-15,-1-17 0,19 0 16</inkml:trace>
  <inkml:trace contextRef="#ctx0" brushRef="#br0" timeOffset="154720.4987">25277 11836 0,'0'17'0,"0"1"31,0 0-31</inkml:trace>
  <inkml:trace contextRef="#ctx0" brushRef="#br0" timeOffset="154918.6667">25435 11818 0,'36'35'15,"-1"18"1,18 18 0,-36-36-16,-17 0 0,18 18 15,-36 0 1,1-35-16,17-1 0,-18 1 16</inkml:trace>
  <inkml:trace contextRef="#ctx0" brushRef="#br0" timeOffset="155286.4515">25647 11536 0,'18'17'32,"17"36"-32,0 0 15,18 0-15,-18 0 0,18 18 16,-17 17-16,34 71 15,-52-71-15,-18 18 0,17-18 16,-17 18-16,0 70 16,-17-88-16,-19 53 15,1-70-15,0-18 16,0-18-16</inkml:trace>
  <inkml:trace contextRef="#ctx0" brushRef="#br0" timeOffset="159945.245">17639 13247 0,'0'-18'16,"18"18"62,17 0-78,0 0 16,0 0-16,18 0 15,18 0-15,123-17 16,-88 17-16,17 0 0,1 0 16,17 0-16,0-18 15,123 18-15,-122-18 0,-37 18 16,1 0-16,35-17 16,-105 17-16,-1-18 15,0 18-15</inkml:trace>
  <inkml:trace contextRef="#ctx0" brushRef="#br0" timeOffset="168354.0385">3616 11924 0,'-18'0'15,"18"18"-15,-17-18 0,34 0 32,19 0-32,-1 0 15,0 0-15,0 0 0,71-18 16,-35 0-1,-1 1-15,1 17 0,0-18 0,105 0 16,-70 18 0,-18-17-16,18 17 0,141-18 15,0 0 1,-106 1-16,0 17 0,159-18 16,17 1-1,-140 17-15,-19-18 0,195 18 16,-176 0-1,17 0-15,-18 0 0,177-18 16,-159 18-16,159 0 16,-177 0-16,159-17 15,-176 17-15,158-18 16,-176 18-16,124-18 16,-142 18-1,89 0-15,-106 0 16,35 0-16,-88 0 15,0 18 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47:51.98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1535 2522 0,'0'-17'16,"17"17"0,54 0-1,-36-18 1,18 18-16,53 0 16,-53-18-16,0 18 0,35-17 15,-53 17-15,0-18 16,18 18-16,-53-17 15</inkml:trace>
  <inkml:trace contextRef="#ctx0" brushRef="#br0" timeOffset="276.7622">1870 2452 0,'17'35'15,"1"36"1,0-54-16,17 54 15,-17-36-15,-1 0 16,1 1-16,-1 17 0,-17-18 16,18 35-16,-18-34 15,-35 34 1,17-34-16,-35 34 16,18-52-16,-36 35 15,19-36-15,16 1 16,1-18-16,0 0 0,-36 0 15,36 0-15,17 0 16,36-18 0,0 18-16</inkml:trace>
  <inkml:trace contextRef="#ctx0" brushRef="#br0" timeOffset="589.4899">2399 2663 0,'35'18'16,"0"-18"-16,1 18 0,34-18 15,-34 17-15,52-17 16,-53 0-16,0 0 16,-35 18-1</inkml:trace>
  <inkml:trace contextRef="#ctx0" brushRef="#br0" timeOffset="716.9222">2505 2875 0,'35'18'0,"0"-18"16,1 0-16,16-18 15,-34 18-15</inkml:trace>
  <inkml:trace contextRef="#ctx0" brushRef="#br0" timeOffset="1323.0545">3157 2575 0,'-35'-17'15,"-18"34"-15,36 1 16,-19 35-16,19 17 16,17-17-1,0-17-15,35 52 16,0-53-16,36 18 16,-18-35-16,52-18 15,-52 0-15,53-53 16,-70 35-16,-1-52 15,-18 34-15,-52-34 16,0 52-16,-53-35 16,35 35-16,-35 1 15,35 17-15,0 17 16,35 1-16,0-18 16</inkml:trace>
  <inkml:trace contextRef="#ctx0" brushRef="#br0" timeOffset="4208.8199">4145 2910 0,'18'0'47,"-18"18"0,0 0-47,0-1 16,-35 36-1,17-35-15,0 0 0,-17 17 16,0-18 0,35 1-16</inkml:trace>
  <inkml:trace contextRef="#ctx0" brushRef="#br0" timeOffset="4931.3742">5115 2681 0,'-53'-35'15,"0"17"1,-17 18 0,52 0-16,-17 18 0,-18 52 15,18 1 1,17 52 0,53-52-16,18-36 15,-17-17-15,-1-18 16,0 0-16,0-18 15,-17 1-15,17-19 0,-17 1 16,0-35-16,-18 34 16,0-17-16,-18 0 0,0 0 15,-17-70-15,0 52 16,-18-34-16,18 69 16,-1 1-16,19 17 15,-1 54-15,0-1 16,36 71-1,-18-36-15,53 71 16,-35-88-16,52 53 16,-17-70-16,35 16 15,-35-16-15,35-19 16</inkml:trace>
  <inkml:trace contextRef="#ctx0" brushRef="#br0" timeOffset="5365.6198">5309 2681 0,'-17'35'15,"17"18"-15,17 18 16,1-53-16,17 34 15,1-16 1,-1-19-16,-18-17 16,1-17-16,0-1 15,-18 0-15,17-17 16,-17 18-16,0-1 16,0 0-16,0 36 15,0 0-15,18 17 16,0-35-16,17 35 15,-17-17-15,17-18 16,0 0-16,-17-18 16,-1 0-1,-17-17-15,0 0 16,-17-18-16,-1 35 16,0-17-16,18 17 0,-17 1 15,-1 17-15,18 17 31</inkml:trace>
  <inkml:trace contextRef="#ctx0" brushRef="#br0" timeOffset="5532.3719">5856 2999 0,'0'53'15,"0"-18"1,18-18 0,17-17-16</inkml:trace>
  <inkml:trace contextRef="#ctx0" brushRef="#br0" timeOffset="5714.9879">6138 2699 0,'53'-18'16,"0"18"-16,-18 0 16,-17 0-1</inkml:trace>
  <inkml:trace contextRef="#ctx0" brushRef="#br0" timeOffset="5826.5924">6156 2875 0,'53'18'0,"-35"-18"16,52 0-16,-35 0 16,1-18-16</inkml:trace>
  <inkml:trace contextRef="#ctx0" brushRef="#br0" timeOffset="6155.7878">6685 2575 0,'-35'53'15,"35"-35"-15,-18 52 16,36-34-16,35 34 15,-18-52-15,53 35 16,-35-53 0,35 17-16,-52-34 15,69-18-15,-69 17 16,17-53-16,-36 36 16,-17 0-16,0-1 15,-17-16-15,-72-37 16,19 54-16,-54 0 15,54 35-15,17 0 0,-35 35 16,70 0-16,18 36 16</inkml:trace>
  <inkml:trace contextRef="#ctx0" brushRef="#br0" timeOffset="6560.8515">7708 2946 0,'-17'35'16,"-19"36"-1,19-54-15,-1 36 0,0-35 16,1-1-16</inkml:trace>
  <inkml:trace contextRef="#ctx0" brushRef="#br0" timeOffset="7256.3363">8608 2646 0,'-71'0'16,"-35"35"-1,18 18-15,53-18 16,0 36 0,35-36-16,17 0 0,19 18 15,-1-35-15,18 0 0,35-18 16,-35 0 0,0-36-16,35-34 15,-53 35-15,-17-54 16,-18 36-16,-18-52 15,-17 52-15,-18-53 16,0 53-16,-17-18 16,34 54-16,1 17 15,35 17-15,-18 19 16,18-1-16,0 35 0,18 1 16,35 52-16,-18-52 15,18-18-15,53 53 16,-71-53-16,18-18 15,35 18-15,-70-35 16</inkml:trace>
  <inkml:trace contextRef="#ctx0" brushRef="#br0" timeOffset="7813.0816">9137 2699 0,'0'17'47,"0"19"-47,0 17 16,0 17-1,0-35-15,35 18 16,-35-17-16,18-36 0,35 17 16,-36-17-16,-17-17 15,36-36 1,-36 17-16,17-16 0,-17 16 15,0 1-15,0 53 32,36 35-17,-19-18-15,36 0 16,-18-17-16,36-1 16,-36-17-16,18-17 15,-35-1 1,-18 0-16,17 1 0,-17-18 15,-17-36-15,-1 36 16,1-1-16,-19-52 16,36 53-16,-17 0 0,-1-1 15,0 19-15,1 17 16</inkml:trace>
  <inkml:trace contextRef="#ctx0" brushRef="#br0" timeOffset="9291.1784">9843 2893 0,'-18'0'16,"18"-18"-1,18 18 1,17 18 0,-18-18-16,1 35 15,0-17-15,-18 17 16,0-17-16,-18 17 16,0-17-16,18-1 15,-17-17 1,17 18-16,17-18 15,1 0-15,17 0 16,18 0-16,-17 0 16,16-18-1,-34 18-15</inkml:trace>
  <inkml:trace contextRef="#ctx0" brushRef="#br0" timeOffset="9502.8123">10266 2716 0,'35'-17'15,"-17"17"-15,35 0 16,-18 0-16,0-18 15,-17 18 1</inkml:trace>
  <inkml:trace contextRef="#ctx0" brushRef="#br0" timeOffset="9636.1192">10319 2875 0,'17'18'16,"54"-18"-16,-36 0 15,53-18-15,-17 1 16</inkml:trace>
  <inkml:trace contextRef="#ctx0" brushRef="#br0" timeOffset="9959.73">10989 2540 0,'-35'35'16,"17"-17"-16,18 17 0,-18 36 16,18-36-1,18 0-15,0 1 0,17-1 16,0-17-16,54 17 16,-54-35-16,88-18 15,-70 1-15,53-36 16,-53 17-16,0-52 15,-36 53-15,-17-53 16,-35 35-16,-71-18 16,36 36-16,-71 0 15,53 35-15,-18 17 16,53 1-16,17 52 16,19-34-1</inkml:trace>
  <inkml:trace contextRef="#ctx0" brushRef="#br0" timeOffset="10341.9972">11977 2840 0,'-18'18'15,"1"-1"-15,17 1 16,-18-1-16,0 1 0,18 0 16,-17-1-16,-1 1 15,0 0-15,1-1 0</inkml:trace>
  <inkml:trace contextRef="#ctx0" brushRef="#br0" timeOffset="11704.4692">12735 2734 0,'-35'-18'16,"17"1"-16,-52 17 15,35 0-15,-1 0 16,1 0-16,0 17 0,-18 36 16,18-35-16,17 53 15,18-36 1,18 0-16,17 18 0,0-53 15,53 18-15,-35-36 16,35-17 0,-52-1-16,17-52 15,-36 53-15,1-18 16,-18 18-16,0-18 0,-18 0 0,-17-53 16,0 0-1,-1 71-15,19 17 16,-19 1-16,19 34 15,17 72 1,0-37-16,17 19 16,1-18-16,17 17 0,36 36 15,-36-70-15,18-1 16,-18 0-16,1 0 16,-1-35-16,0 18 0,1-18 15</inkml:trace>
  <inkml:trace contextRef="#ctx0" brushRef="#br0" timeOffset="12077.1437">13018 2134 0,'0'106'16,"17"35"-16,1 0 15,-1-52-15,19 16 16,-1-34 0,-17-36-16,-1-17 15,1-18 1,0-53-16,-1 35 16,36-35-16,-35 36 15,35 17-15,-36 0 16,19 53-1,-36-36-15,17 19 16,-34-19-16,-1 1 0,0 0 16,-17-18-16,0 0 15,-1 0-15,-34 0 16,52 0-16,-17 0 16,17-18-16</inkml:trace>
  <inkml:trace contextRef="#ctx0" brushRef="#br0" timeOffset="12483.9877">13723 2522 0,'0'-17'15,"35"17"1,18 0 0,-17-18-16,-1 18 0,0 0 15,-17 18 1</inkml:trace>
  <inkml:trace contextRef="#ctx0" brushRef="#br0" timeOffset="12604.238">13758 2663 0,'36'18'16,"17"-18"-1,-36 0-15,54 0 16,-54 0-16</inkml:trace>
  <inkml:trace contextRef="#ctx0" brushRef="#br0" timeOffset="12917.7232">14358 2487 0,'-35'35'15,"-18"36"1,53 17 0,0-53-16,53 36 15,-36-36-15,36-17 0,18 0 16,-18-18-16,53-18 16,-71 0-16,18-17 15,-18-36-15,-17 1 16,-36 17-16,-17 18 15,-18-1-15,-88-34 16,70 52-16,-87 1 16,87 17-16,0 0 15</inkml:trace>
  <inkml:trace contextRef="#ctx0" brushRef="#br0" timeOffset="13369.6492">11959 2522 0,'0'-17'15,"-17"17"16</inkml:trace>
  <inkml:trace contextRef="#ctx0" brushRef="#br0" timeOffset="13845.8754">7655 2611 0,'18'-18'16,"-18"0"-1,0 1-15</inkml:trace>
  <inkml:trace contextRef="#ctx0" brushRef="#br0" timeOffset="14391.2636">4128 2558 0,'0'-18'15,"17"18"1</inkml:trace>
  <inkml:trace contextRef="#ctx0" brushRef="#br0" timeOffset="19084.8079">1446 3863 0,'0'18'16,"18"34"-1,-18-16-15,0 87 16,18-70-16,-1 18 16,1-1-16,0 1 15,-1-36-15,-17 18 0,0-18 0,18 18 16,0-18 0,-1-35-16</inkml:trace>
  <inkml:trace contextRef="#ctx0" brushRef="#br0" timeOffset="19291.2382">1429 3916 0,'53'-18'15,"0"18"1,35-17-16,-35-1 15,-18 18-15,53-18 16,-53 18-16,-17 0 16,0 0-16,-18 18 0,-18 17 15</inkml:trace>
  <inkml:trace contextRef="#ctx0" brushRef="#br0" timeOffset="19423.7794">1535 4198 0,'35'0'16,"18"0"-16,-18-18 16,36 1-1,-54 17-15,1 0 0,0 0 16</inkml:trace>
  <inkml:trace contextRef="#ctx0" brushRef="#br0" timeOffset="19706.4268">1870 4304 0,'-18'53'15,"18"-36"1,0 36-16,18-35 16,17 0-16,0-1 15,18-17-15,-35 0 16,35-17-16,-36-1 15,1 0-15,-18 1 16,0-19-16,-18 1 16,1 18-16,-36-19 15,35 36-15,-35-17 16,18 17-16,17 17 16,18 1-16</inkml:trace>
  <inkml:trace contextRef="#ctx0" brushRef="#br0" timeOffset="19902.3568">2258 4445 0,'0'-18'16,"-18"1"-16,1-19 16,17-16-16,0 16 15,35-17-15,-18 36 16,19-19-16,-19 36 15,19 18 1,-19-18-16,36 18 16,-18-1-16</inkml:trace>
  <inkml:trace contextRef="#ctx0" brushRef="#br0" timeOffset="20376.3213">3493 4128 0,'-36'52'15,"19"1"1,17 18 0,35-18-16,0-18 15,53-17 1,-17-18-16,-1-18 15,-34 0-15</inkml:trace>
  <inkml:trace contextRef="#ctx0" brushRef="#br0" timeOffset="20526.8727">3493 3916 0,'35'-35'15,"0"17"1,18 18 0,-18 0-16</inkml:trace>
  <inkml:trace contextRef="#ctx0" brushRef="#br0" timeOffset="20747.1567">3986 3969 0,'0'17'16,"18"-17"-16,0 0 16,-1 0-16,36 0 15,-35 0-15,17-17 16,-17 17-16,-1 0 15,-17 17-15</inkml:trace>
  <inkml:trace contextRef="#ctx0" brushRef="#br0" timeOffset="20881.3425">3986 4233 0,'36'18'15,"52"-36"1,-53 18-1,-17 0-15,17-17 16</inkml:trace>
  <inkml:trace contextRef="#ctx0" brushRef="#br0" timeOffset="21354.7296">4851 3704 0,'0'35'16,"0"1"-16,0-1 15,0 88-15,17 1 16,-17-71-16,36 106 31,-19-124-31,19 18 0,-1-53 16</inkml:trace>
  <inkml:trace contextRef="#ctx0" brushRef="#br0" timeOffset="21681.5307">5662 4057 0,'35'0'15,"1"0"-15,52-18 16,-53 18-16,18 0 16,0-17-16,-18 17 0,18 0 15,-18 0-15,1-18 16</inkml:trace>
  <inkml:trace contextRef="#ctx0" brushRef="#br0" timeOffset="21876.5904">5891 3810 0,'-17'53'16,"-1"70"-16,0-52 16,18 52-16,18-70 15,17 18 1,-17-36-16,35 18 15,-18-53-15</inkml:trace>
  <inkml:trace contextRef="#ctx0" brushRef="#br0" timeOffset="22121.6875">6174 4198 0,'0'35'0,"0"1"16,0-1-16,17 35 15,1-52-15,52 17 16,-34-17-16,17-18 16,-18 0-16,0-18 0,-17 1 15,35-36-15,-53 35 16,-18-52-16,0 52 16,-52-35-16,35 35 15,-18 18-15,17 0 16,1 0-16,0 36 15,17-19-15</inkml:trace>
  <inkml:trace contextRef="#ctx0" brushRef="#br0" timeOffset="22755.1203">7285 3986 0,'0'53'0,"0"-17"0,0 17 16,0-1-16,0-16 0,0-1 16,0 0-16,18 1 15,-1-19-15,1-17 16,-18-17-16,0-54 15,0 36 1,0-53-16,0 35 16,17-18-16,1 53 15,17-17-15,-17 17 16,17 36-16,-17 0 16,0 35-1,-1-18-15,1 18 16,-1-35-16,1-1 15,-18 1-15,18-36 16,-1 1-16,1-19 16,0 19-16,17-19 15,0 19-15,0 17 16,-17 0-16,35 17 16,-53 19-16,35 34 15,-35-35-15,18 36 16,0-36-16,-1 18 15,-17-35 1</inkml:trace>
  <inkml:trace contextRef="#ctx0" brushRef="#br0" timeOffset="33654.7313">4392 5415 0,'18'0'16,"-1"0"-1,1-17-15,53 17 16,-19 0-16,-16 17 0,34 18 15,-34-17 1,-19 0-16,19 52 16,-54-34-16,0-1 0,1 18 15,-54 35-15,0 18 16,54-71-16,-18 0 16,35 1-1,17-19-15,18-17 16,54 0-16,-54-17 15,18 17-15,0-36 16,-36 36-16,1-17 0</inkml:trace>
  <inkml:trace contextRef="#ctx0" brushRef="#br0" timeOffset="33840.6558">4322 5786 0,'70'-18'0,"18"0"15,18-17 1,35 17 0,-105 1-16,-1 17 15</inkml:trace>
  <inkml:trace contextRef="#ctx0" brushRef="#br0" timeOffset="34189.561">5027 4939 0,'0'-18'16,"-18"18"-1,18 18-15,-17 17 16,17-17-16,0 70 15,0 18 1,17-71-16,1 36 0,0-36 16,35 0-1,-36-17-15,36-18 16,-35 0-16,-1-18 16</inkml:trace>
  <inkml:trace contextRef="#ctx0" brushRef="#br0" timeOffset="34341.2254">5239 5186 0,'0'35'15,"17"0"1,-17-17-16,36 17 16,-19-35-16,1 0 15</inkml:trace>
  <inkml:trace contextRef="#ctx0" brushRef="#br0" timeOffset="34474.1963">5309 5027 0,'-17'0'0,"17"-18"15</inkml:trace>
  <inkml:trace contextRef="#ctx0" brushRef="#br0" timeOffset="34668.0946">5468 4904 0,'53'35'16,"-35"-17"-16,17 52 15,-17-35-15,-1-17 16,-17 17-16,0 1 0,0-1 16,-17 0-16,17 0 0,-53 18 15</inkml:trace>
  <inkml:trace contextRef="#ctx0" brushRef="#br0" timeOffset="35291.066">5909 5345 0,'18'0'16,"35"0"-1,-36 0-15,54 0 16,-18-18-16,-36 18 0,19 0 16,-1 0-1</inkml:trace>
  <inkml:trace contextRef="#ctx0" brushRef="#br0" timeOffset="35424.7766">5962 5503 0,'53'0'16,"17"-17"0,1-1-1,-36 18 1</inkml:trace>
  <inkml:trace contextRef="#ctx0" brushRef="#br0" timeOffset="36035.7283">6738 5327 0,'-18'35'16,"1"18"-16,-1-18 16,18 18-16,-17 36 15,34-54-15,-17 0 0,53 0 16,-35-17-16,35 0 16,-36-18-1,36-36-15,-35 19 16,-1-19-16,-17 19 15,0-1-15,0 36 16,18 17 0,0-17-1,17-1-15,36 1 16,-36 0-16,18-18 16,-18-18-16,-17 0 15,-36-35 1,0 18-16,1 18 0,-36-54 15,18 53-15,-18-35 16,35 36-16,0 17 16,18-18-16,0 1 0</inkml:trace>
  <inkml:trace contextRef="#ctx0" brushRef="#br0" timeOffset="36363.0642">7285 4939 0,'18'-18'16,"-1"18"-16,18 0 16,54-35-16,-36 17 15,35 1 1,-53 17-16,0 0 0</inkml:trace>
  <inkml:trace contextRef="#ctx0" brushRef="#br0" timeOffset="36502.4873">7461 5027 0,'0'53'15,"36"18"1,-1-36-1,-18-18-15,-17 1 0</inkml:trace>
  <inkml:trace contextRef="#ctx0" brushRef="#br0" timeOffset="36880.3162">7849 5274 0,'0'18'15,"18"-1"-15,17 1 0,1 17 16,16 1-16,1-19 16,-17 18-16,17 1 0,35 17 15,-35-18-15,17 0 16,-52-17-1,-1-18-15,-17 17 16</inkml:trace>
  <inkml:trace contextRef="#ctx0" brushRef="#br0" timeOffset="37076.8113">8096 5274 0,'-53'71'16,"0"17"0,18 18-16,35-71 15,-17 35-15,17-52 16,35 17-16,-18-35 16,1 0-16</inkml:trace>
  <inkml:trace contextRef="#ctx0" brushRef="#br0" timeOffset="37330.4121">8431 4745 0,'-35'53'0,"35"-18"16,-18 0-16,18 1 16,0-1-16,0 0 0,18 36 15,0-54 1,17 19-16,18-1 0,-35-35 16,-1 0-16,1 0 0</inkml:trace>
  <inkml:trace contextRef="#ctx0" brushRef="#br0" timeOffset="37470.3738">8608 5009 0,'0'36'16,"17"-1"0,1-17-16,0-1 15,-1-17 1</inkml:trace>
  <inkml:trace contextRef="#ctx0" brushRef="#br0" timeOffset="37603.7933">8625 4798 0,'0'-18'16</inkml:trace>
  <inkml:trace contextRef="#ctx0" brushRef="#br0" timeOffset="37798.161">8784 4763 0,'35'52'16,"18"19"-1,-17-18 1,-19 17-16,1-34 0,-36 17 16,-17 17-1,0-52-15</inkml:trace>
  <inkml:trace contextRef="#ctx0" brushRef="#br0" timeOffset="38126.1248">9084 5309 0,'18'0'16,"-1"0"-16,54-17 16,-36-1-16,53 0 15,-52 1 1,-1 17-16,18-18 15,-36 18-15</inkml:trace>
  <inkml:trace contextRef="#ctx0" brushRef="#br0" timeOffset="38282.1683">9260 5098 0,'0'17'15,"0"36"-15,0-18 16,18 1-16,0 34 15,-1-17-15,19 35 16,-19-52-16,1-1 16,-18 0-16,18-17 0</inkml:trace>
  <inkml:trace contextRef="#ctx0" brushRef="#br0" timeOffset="38660.2722">9525 4868 0,'18'124'0,"-1"17"16,1-18-1,-18-87-15,35 52 16,-17-88-16,-1 0 15,1 0-15,17-35 16,1 35 0,34-18-16,-34 18 15,34 35-15,-52 1 16,17-19-16,-17 18 0,-1 1 16,-17-1-16,-17-17 15,-19 17 1,1-35-16,-53 0 15,53 0-15,-54-18 16,54 1-16,-18-1 16,36 18-16,-1 0 0</inkml:trace>
  <inkml:trace contextRef="#ctx0" brushRef="#br0" timeOffset="39816.1442">4815 6738 0,'0'-18'16,"-17"1"-16,-18-18 15,17 17-15,-17 0 16,-1 18-16,-34 36 0,34-1 16,-16 35-1,16-17-15,19 53 16,17-71-16,17 18 15,1-17-15,17-19 0,0 1 0,54-1 16,-54-17-16,53-35 16,-70 18-1,-1-1-15,1-17 0,-18-18 16,0 17-16,-35-16 16,17 16-16,-35 1 15,36 35-15,-1 0 16,18 18-1,18 17 1,-1 0-16,36 18 16,-18-35-16,1-1 0,-1 1 15,0 0-15,1-1 16,-1-17-16,0 18 16</inkml:trace>
  <inkml:trace contextRef="#ctx0" brushRef="#br0" timeOffset="40060.7515">5062 6138 0,'-17'36'0,"-19"34"15,36-17-15,18 35 16,0-35-16,-1-18 0,54 36 16,-36-36-1,18-17-15,-18 0 0,1-1 16,-1-17-16,-17 0 0</inkml:trace>
  <inkml:trace contextRef="#ctx0" brushRef="#br0" timeOffset="40205.2448">5345 6403 0,'0'18'15,"0"17"1,17 0 0,1-17-16,17-18 0</inkml:trace>
  <inkml:trace contextRef="#ctx0" brushRef="#br0" timeOffset="40333.7409">5327 6297 0,'0'-18'16,"0"1"0,18-1-1</inkml:trace>
  <inkml:trace contextRef="#ctx0" brushRef="#br0" timeOffset="40541.0686">5521 6103 0,'18'0'15,"35"35"-15,17 18 16,-35-17-16,1 69 15,-19-52-15,-17-17 16,0 16-16,0-16 0,0 17 16,-35 0-16,0-18 15</inkml:trace>
  <inkml:trace contextRef="#ctx0" brushRef="#br0" timeOffset="41584.9662">6385 6632 0,'18'0'0,"0"0"16,17 0-1,0 0-15,0 0 0,18 0 16,-17 0-16,-1 0 0,0 0 16,-17 18-1</inkml:trace>
  <inkml:trace contextRef="#ctx0" brushRef="#br0" timeOffset="41714.724">6491 6826 0,'71'18'16,"17"-18"0,-18 0-1,-34 0-15</inkml:trace>
  <inkml:trace contextRef="#ctx0" brushRef="#br0" timeOffset="42230.6409">7708 6562 0,'18'-18'16,"-36"18"0,1 0-1,-19 0-15,-34 18 16,34 17-16,-52 18 16,53-18-16,0 0 15,-1 1-15,19-1 0,17 0 0,0 18 16,53-18-1,-36-35-15,36 0 16,-17 0-16,52 0 16,-71-17-16,19 17 15,-19-18-15,-17 1 0,0-1 0,0 0 16,-17 1-16,-1-1 0,-17 0 16,-18 1-1,18-1-15,17 18 0,0 0 16,1 0-16</inkml:trace>
  <inkml:trace contextRef="#ctx0" brushRef="#br0" timeOffset="42492.1543">8132 6209 0,'-36'0'16,"-17"0"-16,18 53 16,35 35-1,-18-35-15,18 88 16,18-70-16,0-18 0,-1-1 16,19-16-16,-1 17 15,35 0-15,-34-36 16,17-17-16,-18 0 15</inkml:trace>
  <inkml:trace contextRef="#ctx0" brushRef="#br0" timeOffset="42803.0729">8502 6456 0,'35'0'15,"1"0"-15,-1 17 16,0 1-16,0 0 0,1-1 16,-36 1-16,0 17 15,0-17-15,-18 35 16,0-18-16,1 0 16,17-17-16,0 0 15,17-1 1,36 19-16,-35-36 15,52 0-15,-34 17 16,34-17-16,-52 0 16,0 0-1,-18-17-15,-18 17 16</inkml:trace>
  <inkml:trace contextRef="#ctx0" brushRef="#br0" timeOffset="42954.1348">8467 6668 0,'53'17'0,"0"-17"15,17 0 1,-17-17-16,-18 17 0,36-18 16</inkml:trace>
  <inkml:trace contextRef="#ctx0" brushRef="#br0" timeOffset="43221.2258">8943 6068 0,'-18'35'16,"18"-17"-16,0-1 0,0 19 16,18 17-16,0-18 15,17 35-15,0 1 16,-17-53-16,17 17 16,-17-18-1,-1-17-15</inkml:trace>
  <inkml:trace contextRef="#ctx0" brushRef="#br0" timeOffset="43370.387">9172 6350 0,'18'35'16,"17"-17"-1,-17-18-15</inkml:trace>
  <inkml:trace contextRef="#ctx0" brushRef="#br0" timeOffset="43527.1522">9190 6138 0,'0'-17'15,"18"17"1,-1 0 0</inkml:trace>
  <inkml:trace contextRef="#ctx0" brushRef="#br0" timeOffset="43730.7065">9366 6138 0,'18'18'0,"0"35"15,-1-35-15,1 17 16,-18-18 0,0 19-16,0-19 15,-18 36-15,18-35 16,-17-18-16</inkml:trace>
  <inkml:trace contextRef="#ctx0" brushRef="#br0" timeOffset="44148.807">9543 5997 0,'-18'-17'16,"36"17"-1,-18 17-15,35 19 16,-17-1-16,17 0 16,-18 0-16,36 54 15,-17-37-15,-1 54 16,-17-53-16,-1 53 16,1-35-16,-18-18 15,0-1-15,0 1 0,0-17 16,-35 52-16,-18-35 15,35-18-15,-17-17 16,-36 17 0,36-17-16</inkml:trace>
  <inkml:trace contextRef="#ctx0" brushRef="#br0" timeOffset="52241.8222">4604 8026 0,'17'0'32,"36"0"-32,0 17 15,0-17-15,53-17 16,-35 17-16,34-18 16,-69 0-16,34 18 15,-52 0-15,-36 0 31</inkml:trace>
  <inkml:trace contextRef="#ctx0" brushRef="#br0" timeOffset="52456.7988">4974 8026 0,'-17'17'0,"17"19"15,0-1 1,52 35-16,-34-17 16,53 36-16,-54-54 15,36 35 1,-35-34-16,-18 34 15,0-34-15,-18-19 0,-35 36 16,0-35-16,18-1 16,-53 19-1,35-36-15,-18 0 0,36 0 16,0-18-16,35 0 16,18 1-1</inkml:trace>
  <inkml:trace contextRef="#ctx0" brushRef="#br0" timeOffset="52878.6792">5715 8237 0,'18'0'16,"-1"0"-16,54 0 15,-36-17 1,0 17-16,1-18 0,34 18 15,-52 0-15</inkml:trace>
  <inkml:trace contextRef="#ctx0" brushRef="#br0" timeOffset="53026.447">5821 8449 0,'17'18'16,"54"-18"-16,-18 0 15,18 0-15,-19-18 16,-16 0 0</inkml:trace>
  <inkml:trace contextRef="#ctx0" brushRef="#br0" timeOffset="55332.2787">5239 8378 0,'0'-17'0,"17"17"16,1-18-1,17 18-15,-17 0 16,35-17-16,0-1 16,-18 18-16,18 0 15,-18 0-15,-17 0 16,-36 0 15</inkml:trace>
  <inkml:trace contextRef="#ctx0" brushRef="#br0" timeOffset="55521.0299">5380 8079 0,'0'70'15,"0"-17"-15,18 0 0,-1 35 16,1-35-16,17 35 15,-17-52-15,-1-19 16,1 19-16,0-19 0,-18 1 16</inkml:trace>
  <inkml:trace contextRef="#ctx0" brushRef="#br0" timeOffset="57379.0946">6932 8079 0,'0'-18'16,"0"36"0,0-1-16,-18 1 15,18 17-15,18 18 0,-18-18 16,35 54-16,-17-54 15,0-18-15,17 19 0,18-19 16,-18-17 0,18-35-16,-35 17 15,-1 1-15,1-54 16,-18 36-16,0-36 16,0 54-16,0-1 0,0 36 15,18 35 1,-1-18-1,1 71-15,0-53 16,17 35-16,-18-35 16,-17 17-16,0-34 15,-17 34-15,-1-52 16,-17 0 0,0-18-16,-18 0 15,17-18-15,19 0 0,-19 1 16,19-19-16,-18 19 15,17-1-15,18-17 0,-18 17 16</inkml:trace>
  <inkml:trace contextRef="#ctx0" brushRef="#br0" timeOffset="57724.7579">7408 7602 0,'-17'0'31,"-1"18"-15,18 53-16,-18-19 16,18-16-16,0 17 0,18-18 15,0 0-15,-18 1 0,35 16 16,-17-34-16,17 0 16,-17-1-16,-1-17 15,18 0-15,-17 0 16</inkml:trace>
  <inkml:trace contextRef="#ctx0" brushRef="#br0" timeOffset="57846.9424">7567 7885 0,'0'17'0,"18"36"16,17-18-1,-17-35-15,17 0 16</inkml:trace>
  <inkml:trace contextRef="#ctx0" brushRef="#br0" timeOffset="57974.0642">7638 7726 0,'-18'-18'16,"36"18"15</inkml:trace>
  <inkml:trace contextRef="#ctx0" brushRef="#br0" timeOffset="58180.6174">7814 7620 0,'35'18'15,"-17"-18"-15,0 35 16,35 18-16,-53-18 15,17 18-15,-17-18 16,0 1-16,0-1 16,0 0-16,-17-17 0,-36 35 15,35-36-15,0 19 0,1-19 16</inkml:trace>
  <inkml:trace contextRef="#ctx0" brushRef="#br0" timeOffset="58563.3615">8273 7743 0,'-18'71'0,"18"53"16,0-72 0,0 19-16,18 52 15,17 1-15,-17-89 16,34 36 0</inkml:trace>
  <inkml:trace contextRef="#ctx0" brushRef="#br0" timeOffset="58815.9763">8537 8220 0,'0'35'16,"0"18"0,0-35-16,53-1 15,-18-17-15,1 0 0,17 0 16,-36 0-1,1-17-15,0-1 16,-18 0-16,-18 1 0,0-19 0,1 19 16,-1 17-16,0-18 15,1 0-15,-1 18 0,0 0 16</inkml:trace>
  <inkml:trace contextRef="#ctx0" brushRef="#br0" timeOffset="59192.4124">8961 8184 0,'-36'36'15,"19"-19"-15,-1 19 16,18-1-16,0-17 16,18-1-16,17-17 15,-17 0 1,17-17-16,-18-1 15,-17-17-15,18 17 16,-36-17 0,18 52-1,18 36 1,0 0-16,17 53 16,-17-53-16,17 35 15,-17-35-15,-18 18 16,0-36-16,-36 0 15,1-17-15,-36-18 16,36 0-16,-53-18 16,53 1-16,-36-36 15,54 35-15,-1-17 16,18 17-16</inkml:trace>
  <inkml:trace contextRef="#ctx0" brushRef="#br0" timeOffset="60549.7809">9666 8132 0,'0'-18'15,"0"0"-15,0 1 16,-18-1 0,-17 0-1,18 18-15,-36 36 16,35-19-16,-35 54 16,35-36-16,1 36 15,17-36-15,17 18 16,1-18-16,35-17 15,-35-1-15,17-17 16,0-17-16,-17-1 0,17 0 16,-17 1-16,-1-54 15,1 36-15,-18-18 16,-18 18-16,18 17 16,-17-17-16,-1 35 15,18 18 1,0-1-16,18 18 0,-1 18 15,1-35 1,17 17-16,1 1 16,-1-19-16,-17 1 0,17-1 15,-18-17-15</inkml:trace>
  <inkml:trace contextRef="#ctx0" brushRef="#br0" timeOffset="60783.4612">9807 7567 0,'0'18'16,"-17"17"-16,17 36 16,0-36-16,17 35 15,1-52 1,0 17-16,17 18 0,-18-35 15,36 0 1,-35-1-16,0-17 0,-1-17 16</inkml:trace>
  <inkml:trace contextRef="#ctx0" brushRef="#br0" timeOffset="60910.0036">9984 7796 0,'17'36'15,"-17"-1"1,36 0 0,-19-17-16</inkml:trace>
  <inkml:trace contextRef="#ctx0" brushRef="#br0" timeOffset="61067.3153">10054 7708 0,'0'-17'31,"18"17"-15,-1 0-16</inkml:trace>
  <inkml:trace contextRef="#ctx0" brushRef="#br0" timeOffset="61284.7825">10160 7514 0,'18'0'32,"-1"18"-32,1 17 15,0 0-15,34 36 0,-34-36 16,0 0-16,-1 36 15,-17-53-15,0 17 0,-17 18 16,-1-35 0,-17 17-16</inkml:trace>
  <inkml:trace contextRef="#ctx0" brushRef="#br0" timeOffset="62923.3785">11007 8202 0,'-18'-18'0,"36"18"15,35-17 1,-18 17-16,35-18 15,-17 18-15,18 0 16,-36 0-16,0-17 16</inkml:trace>
  <inkml:trace contextRef="#ctx0" brushRef="#br0" timeOffset="63091.1412">11201 8026 0,'0'35'0,"0"36"15,17-36-15,1 53 16,-18-70-16,35 52 16,-17-52-16,35 17 15</inkml:trace>
  <inkml:trace contextRef="#ctx0" brushRef="#br0" timeOffset="64113.0034">12030 7567 0,'-36'0'16,"19"18"-16,17-1 16,-18 19-16,1-1 0,-1 88 15,18-52-15,0 70 16,18-88-16,34 53 16,-34-53-16,70 0 15,-52-36-15,-1 1 16,0 0-16,-17-18 0</inkml:trace>
  <inkml:trace contextRef="#ctx0" brushRef="#br0" timeOffset="64319.6864">12277 7726 0,'17'70'0,"-17"36"16,18 0 0,0-53-16,17 35 15,0-17 1,-17-36 0,-1-35-16</inkml:trace>
  <inkml:trace contextRef="#ctx0" brushRef="#br0" timeOffset="64836.2655">12629 8043 0,'18'0'16,"17"0"-16,1 0 16,-1 0-16,-17 0 15</inkml:trace>
  <inkml:trace contextRef="#ctx0" brushRef="#br0" timeOffset="65236.6046">12912 8026 0,'-18'53'15,"18"-18"-15,18 0 16,17 18-1,0-35-15,-17-18 0,35 0 16,-18-36 0,-17 19-16,-18-1 15,0-17-15,17-18 16,-17 35-16,0 1 0,0 34 31,18 54-15,0-36-16,-1 18 0,1 35 15,0-35-15,-1 0 16,-17-18-16,-17 54 16,-1-54-16,0-17 0,-35 17 15,36-35 1,-19 17-16,-34-34 16,52 17-16,-52-53 15,52 35-15,-17-52 16,35 17-16,-18 17 15</inkml:trace>
  <inkml:trace contextRef="#ctx0" brushRef="#br0" timeOffset="65437.099">13176 7620 0,'0'35'16,"-17"18"-1,17 0 1,17 0-16,19 18 16,-1-54-1,0 1 1,-17 0-16,-1-18 16</inkml:trace>
  <inkml:trace contextRef="#ctx0" brushRef="#br0" timeOffset="65570.358">13335 7743 0,'0'18'15,"18"17"1,-1-17-16,1 0 0,-18-1 16</inkml:trace>
  <inkml:trace contextRef="#ctx0" brushRef="#br0" timeOffset="65698.0846">13406 7638 0,'0'-18'16</inkml:trace>
  <inkml:trace contextRef="#ctx0" brushRef="#br0" timeOffset="65882.658">13564 7620 0,'18'35'16,"17"1"-1,-35-1-15,36 18 16,-19 0-16,-17-36 15,0 36-15,-17-35 16</inkml:trace>
  <inkml:trace contextRef="#ctx0" brushRef="#br0" timeOffset="66202.879">13705 7479 0,'-17'-18'0,"34"18"31,36 71-15,-17-36-16,34 89 15,-17-1-15,-35-52 16,17 52-16,-35-70 16,-35 53-1,17-71-15,-35 36 16,18-54-16,-53 19 16,52-19-16</inkml:trace>
  <inkml:trace contextRef="#ctx0" brushRef="#br0" timeOffset="66770.6385">14358 7567 0,'0'-35'15,"-18"35"-15,18 35 16,0 71 0,18-36-16,-18 72 15,18-19 1,-1-17-16,1-53 15,17 17-15,-17-52 0,0 0 16,-1-18-16,1 0 16</inkml:trace>
  <inkml:trace contextRef="#ctx0" brushRef="#br0" timeOffset="67015.908">14570 8061 0,'0'0'0,"0"18"0,-18 17 15,18-17-15,18-1 16,-1 1 0,1-1-16,0-17 0,17 0 0,-17 0 15,-1 0 1,1 0-16,-18-17 0,17-18 16,-17 17-16,-17-35 15,-1 35-15,-17-35 16,17 36-16,-17-1 15,35 1-15,0 34 16</inkml:trace>
  <inkml:trace contextRef="#ctx0" brushRef="#br0" timeOffset="67394.0074">14940 8043 0,'-17'18'15,"-1"-18"-15,0 18 16,18-1 0,0 1-16,18 0 0,-18-1 15,35-17 1,-17 0-16,-1-17 16,-17-1-1,-17 0-15,17 36 31,17 35-15,1-18-16,17 71 16,-17-53-16,0-18 15,-18 18-15,17-18 0,-17 36 16,0-36-16,-17 0 16,-19-35-1,-17 0-15,18 0 16,-18-17-16,18-1 15,-18-17-15,35 17 16,1-35 0</inkml:trace>
  <inkml:trace contextRef="#ctx0" brushRef="#br0" timeOffset="67677.5887">15311 7444 0,'-36'0'16,"19"35"-16,17 0 15,-18 0-15,0 36 16,18 0-16,-17 70 0,17-53 15,17-18-15,19 1 0,17 35 16,-18-71 0,0 0-16,-17 1 0,17-36 15,0 17-15</inkml:trace>
  <inkml:trace contextRef="#ctx0" brushRef="#br0" timeOffset="67883.7831">15628 7655 0,'0'53'16,"18"71"-1,-18-71-15,17 52 16,19-34-16,-36-36 15,17 1-15,1-36 16</inkml:trace>
  <inkml:trace contextRef="#ctx0" brushRef="#br0" timeOffset="68005.4181">15910 7920 0,'88'-18'16,"-35"1"-1,-17 17 1</inkml:trace>
  <inkml:trace contextRef="#ctx0" brushRef="#br0" timeOffset="68367.7671">16281 7885 0,'-36'17'16,"1"36"0,0 0-1,35 18 1,18-36-16,-18-17 0,35 17 16,-18-18-16,1-17 15,0-17-15,-1-18 16,-17 17-16,18-35 15,-18 18-15,18-18 16,-18 35-16,0-17 16,0 17-1,0 36 1,0 0-16,0 17 0,35 18 16,-17-18-16,-1-17 15,18 35-15,-17-36 16,0 1-16</inkml:trace>
  <inkml:trace contextRef="#ctx0" brushRef="#br0" timeOffset="68574.3625">16439 7479 0,'-17'53'16,"17"53"0,35-18-16,18 18 15,-18-71-15,1 0 16,-1-17 0</inkml:trace>
  <inkml:trace contextRef="#ctx0" brushRef="#br0" timeOffset="68718.2638">16651 7655 0,'0'36'16,"18"16"0,-1-34-16,1 17 15,-18-17-15</inkml:trace>
  <inkml:trace contextRef="#ctx0" brushRef="#br0" timeOffset="68862.9804">16686 7514 0,'-17'0'31,"34"0"-31</inkml:trace>
  <inkml:trace contextRef="#ctx0" brushRef="#br0" timeOffset="69039.5886">16810 7549 0,'0'0'0,"18"0"16,-1 53-16,1-17 15,-1-19-15,1 54 16,0-54-16,-18 36 16,0-35-16,0 0 0,-18-1 15</inkml:trace>
  <inkml:trace contextRef="#ctx0" brushRef="#br0" timeOffset="69479.8494">16916 7461 0,'17'0'47,"1"18"-32,17 0 1,-17-1-16,52 36 16,-34 0-16,17 53 15,-36-53-15,19 70 16,-36-70-16,0 71 16,-18-71-16,-17 17 15,-1-35-15,-17 18 16</inkml:trace>
  <inkml:trace contextRef="#ctx0" brushRef="#br0" timeOffset="70358.8003">17216 7267 0,'0'-17'31,"35"17"-15,-18 0-1,1 0-15,0 0 0,17-18 16,-17 18-16,-1 0 16,1 18-1,-18 52 1,18-35-16,-18 71 16,17-35-16,1 88 15,-18-71-15,35 88 16,-35-88-16,18 71 15,-18-106-15,17 18 16,-17-36-16,18 18 0,-18 0 16,0-36-16,0 1 15,-18-18 1,1 0 0,-36-35-16,35 35 15,-70-36-15,17 19 16,1 17-16</inkml:trace>
  <inkml:trace contextRef="#ctx0" brushRef="#br0" timeOffset="71028.5872">6668 7479 0,'17'0'0,"1"0"16,-1 0-16,1 0 0,17 0 15,-17 0 1,0 0-16,-18-18 0,17 18 16</inkml:trace>
  <inkml:trace contextRef="#ctx0" brushRef="#br0" timeOffset="71343.0009">6650 7461 0,'0'53'16,"0"18"-1,18-18-15,-18 0 16,17-1-16,-17 19 0,0 105 16,0-87-16,0 105 15,0-124-15,0 89 16,0-88-16,0 52 15,0-88-15,0 53 16,0-52 0,18 34-16,-1-52 15,1 0-15,0-18 0,17 17 16,18-17-16,-18-17 16,0-1-1,-17 0-15</inkml:trace>
  <inkml:trace contextRef="#ctx0" brushRef="#br0" timeOffset="71756.2807">6279 8202 0,'18'0'0,"0"0"15,-1 0-15,36-18 16,-17 18-16,-1 0 0,18 18 15,-36-18-15</inkml:trace>
  <inkml:trace contextRef="#ctx0" brushRef="#br0" timeOffset="75646.7365">4621 9878 0,'-35'-18'15,"-18"18"1,0 18-1,36-1-15,-36 54 16,35-36-16,18 1 0,-18 34 16,36-35-16,17 36 15,-17-53-15,53-1 16,-19-17-16,19-53 16,-36 36-1,1-36-15,-19 17 0,1-16 16,0-54-1,-18 53-15,-18 0 0,18 0 0,-53-53 16,35 53-16,-35-35 16,36 53-1,-19 17-15,1-17 16,35 52-16,0 54 16,0-18-16,35 70 15,-17-52-15,35 52 16,-35-70-1,35 0-15,17 18 16,-17-54-16,35 1 16</inkml:trace>
  <inkml:trace contextRef="#ctx0" brushRef="#br0" timeOffset="76014.8835">5080 9754 0,'18'0'16,"35"0"-1,17 0 1,-52 0-16,17 18 15,-17-18-15,17 35 16,-35-17-16,0 17 0,-18-17 16,1 35-1,-1-18-15,0 0 0,-17 18 16,35-35-16,0 17 0,18 0 16,17-17-1,18 0-15,-35-18 16,17 0-16,-17 0 0,-1 0 15,1 0-15,-1-18 0,-34 18 16</inkml:trace>
  <inkml:trace contextRef="#ctx0" brushRef="#br0" timeOffset="76160.235">5133 9984 0,'35'0'15,"36"0"-15,-1 0 16,-34 0-16,17-18 16,-36 18-1</inkml:trace>
  <inkml:trace contextRef="#ctx0" brushRef="#br0" timeOffset="76527.8605">5539 9331 0,'-36'0'16,"19"0"-16,-1 53 16,18-35-16,0 17 15,0 53-15,0-53 16,18 36-16,17-36 15,0 36-15,1-54 16,16 1 0,-34-18-16</inkml:trace>
  <inkml:trace contextRef="#ctx0" brushRef="#br0" timeOffset="76681.5981">5680 9578 0,'0'35'16,"0"-17"-16,17 17 15,1-35-15,17 0 16,-17 0-16</inkml:trace>
  <inkml:trace contextRef="#ctx0" brushRef="#br0" timeOffset="76815.0491">5680 9384 0,'-18'0'16</inkml:trace>
  <inkml:trace contextRef="#ctx0" brushRef="#br0" timeOffset="77014.3549">5768 9313 0,'35'18'16,"18"35"0,18 17-16,-54-34 15,19 52 1,-36-53-16,0 53 0,0-70 15,-36 53 1,19-54-16,-1 1 0</inkml:trace>
  <inkml:trace contextRef="#ctx0" brushRef="#br0" timeOffset="82848.9157">6526 9772 0,'-17'0'15,"34"0"1,1-18 0,0 18-16,17 0 15,0 0-15,1 0 16,-1 0-16,18 0 16,-36 0-16,1 0 15,0 0-15,-1 0 0</inkml:trace>
  <inkml:trace contextRef="#ctx0" brushRef="#br0" timeOffset="82999.5178">6597 9913 0,'18'35'16,"-1"-35"-16,1 18 15,0-18-15,34 0 16,-16 0-16,-19 0 15,1 0-15</inkml:trace>
  <inkml:trace contextRef="#ctx0" brushRef="#br0" timeOffset="86475.7519">7973 9737 0,'-35'-36'16,"-1"1"0,-17 35-1,36 0-15,-19 0 0,-34 53 16,-1 35-1,18 18 1,36-53-16,17-18 0,0 1 0,35 16 16,-17-34-16,17 0 15,71-36 1,-18-17-16,-53 0 16,36-36-16,-54 36 15,1-36-15,-18 36 16,-18 0-1,18 17-15,-17 18 16,-1 0-16,1 53 16,-1-18-16,18 53 15,18-52-15,52 17 16,-35-36-16,36 18 16,-53-35-16,34 18 15,-16-18-15</inkml:trace>
  <inkml:trace contextRef="#ctx0" brushRef="#br0" timeOffset="86743.0647">8255 9155 0,'-18'17'16,"1"54"-16,-1-36 15,18 0-15,0 54 16,0-37-16,35 19 16,-17-36-16,17 18 15,-17-35-15,35-1 16,-36-17-16,1-17 15</inkml:trace>
  <inkml:trace contextRef="#ctx0" brushRef="#br0" timeOffset="86876.0405">8414 9402 0,'0'35'15,"0"-18"-15,0 36 16,0-17-1,17-19-15,1 1 16</inkml:trace>
  <inkml:trace contextRef="#ctx0" brushRef="#br0" timeOffset="87003.7084">8467 9278 0,'-18'-35'16,"0"17"-1</inkml:trace>
  <inkml:trace contextRef="#ctx0" brushRef="#br0" timeOffset="87213.6118">8625 9137 0,'0'18'0,"36"17"16,-36 0-16,35 18 16,-17-18-16,-1 1 15,-17-19-15,0 54 16,0-36-16,-17 18 16,-1-18-16,0 1 15</inkml:trace>
  <inkml:trace contextRef="#ctx0" brushRef="#br0" timeOffset="87560.6336">8943 9807 0,'35'0'16,"-17"0"-16,-1 0 0,19-17 16,17 17-1,-36 0-15,1 0 0,0 0 16</inkml:trace>
  <inkml:trace contextRef="#ctx0" brushRef="#br0" timeOffset="88182.0445">9437 9719 0,'-18'35'0,"1"36"16,52-1-1,18 1 1,-18-36-16,0-17 0,36 0 16,-1-18-1,-34-18 1,-19 0-16,1-52 15,-18 34-15,-18 19 0,1-18 16,17-1-16,-18 19 0,0-1 16,18 36-1,18 52-15,0-17 16,-18 0-16,17-18 0,1 36 16,17 17-16,-35-35 15,0 35 1,-17-70-16,-36 35 15,35-36-15,-53 1 16,36-18-16,-18-18 16,18 1-16,0-36 15,17 17-15,0-16 16</inkml:trace>
  <inkml:trace contextRef="#ctx0" brushRef="#br0" timeOffset="88522.138">9931 9190 0,'-36'0'15,"36"18"1,-17-1-16,-1 54 16,1-18-16,17-18 15,0 0-15,17 0 0,1 1 0,17 34 16,-17-52-16,52 35 15,-34-53-15,16 17 16,-34-34 0</inkml:trace>
  <inkml:trace contextRef="#ctx0" brushRef="#br0" timeOffset="88676.8934">10125 9419 0,'0'53'16,"17"-18"0,1-17-16,0 0 15,-1-1-15,1-17 0,0 0 16</inkml:trace>
  <inkml:trace contextRef="#ctx0" brushRef="#br0" timeOffset="88816.4428">10178 9313 0,'-18'0'15,"36"0"1</inkml:trace>
  <inkml:trace contextRef="#ctx0" brushRef="#br0" timeOffset="89033.5674">10283 9102 0,'36'17'16,"-19"19"-16,19-1 15,17 35 1,-18-17-16,-17 0 0,-1 0 15,18 35-15,-35-35 16,-17 35-16,-1-52 16,1 17-16,-19-36 15</inkml:trace>
  <inkml:trace contextRef="#ctx0" brushRef="#br0" timeOffset="90012.4345">4763 11342 0,'-53'0'15,"17"17"-15,-17 1 0,18 0 0,0 35 16,0-18-16,17 18 15,0 35-15,18-53 16,18 1-16,0-19 0,17 1 16,35 0-16,1-54 15,17-17 1,-53 0-16,1-52 16,-19 52-16,1 0 15,-18 0-15,-18-53 16,1 53-16,-1 0 0,-17-53 15,-18 36 1,18 34-16,17 36 0,0-17 16,1 34-1,17 36-15,0 0 16,17 18-16,36 123 16,18-71-1,-1-34 1,-34-54-16,34 18 15,-35-18-15,-17-17 0,0-18 16</inkml:trace>
  <inkml:trace contextRef="#ctx0" brushRef="#br0" timeOffset="90468.7154">5186 11342 0,'0'17'16,"-18"36"-16,18-17 15,0 52 1,18-53-16,-18 0 0,53 18 16,-18-35-16,-17-18 15,35 18-15,-18-18 0,-17-18 16,-1-17-1,-17 17-15,18-17 0,-18-1 16,0-16 0,0 34-16,17 36 31,36 17-15,-17-18-16,34 1 15,-35 0-15,36-18 16,-36 0-16,1 0 15,-36-18-15,0 0 16,0 1-16,0-18 0,-18-1 16,-17-34-16,17 34 15,0-16-15,-35-19 16,18 36-16,18 17 0,-1 0 16,36 18-1</inkml:trace>
  <inkml:trace contextRef="#ctx0" brushRef="#br0" timeOffset="91646.7161">6015 11483 0,'-18'18'16,"1"-1"-16,17 1 15,-18 35 1,18-36-16,-18 36 0,18-17 15,0-19-15,18 1 16,-18 0-16,18-18 16,-1 17-16</inkml:trace>
  <inkml:trace contextRef="#ctx0" brushRef="#br0" timeOffset="93966.2151">6720 11201 0,'18'17'15,"35"-17"1,35 0 0,-53 0-16,54 0 15,-54 0-15,35 0 16,-52 0-16,0 0 16,17 0-16,-35-17 15,0-1-15</inkml:trace>
  <inkml:trace contextRef="#ctx0" brushRef="#br0" timeOffset="94148.9659">7020 11007 0,'-17'70'16,"17"36"-1,0-18 1,17-35-16,-17-18 0,18 54 15,0-54-15,-1 0 16,-17-17-16,18-18 16</inkml:trace>
  <inkml:trace contextRef="#ctx0" brushRef="#br0" timeOffset="94655.6023">7479 11130 0,'18'0'32,"34"18"-17,-34-18-15,17 0 0,1 0 16,-19-18-16,36 18 15,-18 0-15,-17 0 0,0 0 16,-18 18 0</inkml:trace>
  <inkml:trace contextRef="#ctx0" brushRef="#br0" timeOffset="94818.0836">7567 11324 0,'35'35'16,"-17"-35"-16,17 0 16,1 0-16,-19 0 15,18-17-15,-17 17 0,0 0 16</inkml:trace>
  <inkml:trace contextRef="#ctx0" brushRef="#br0" timeOffset="96068.7386">8537 11042 0,'0'0'0,"-17"0"0,17-18 0,17 36 31,36 35-16,-18 0-15,54 35 16,-36-53-16,-1 1 16,1-1-16,-17 0 0,17-17 0,17 35 15,-35-53 1,-17 17-16</inkml:trace>
  <inkml:trace contextRef="#ctx0" brushRef="#br0" timeOffset="96250.9457">8802 11095 0,'-53'88'16,"18"-53"-16,17 18 15,-35 18-15,35-36 16,18 0-16,0 18 15,36-17 1</inkml:trace>
  <inkml:trace contextRef="#ctx0" brushRef="#br0" timeOffset="96525.176">9349 11430 0,'0'35'15,"0"-17"-15,0 17 16,0-17-16,17 35 15,1-36-15,0 19 16,-18-19-16,17-17 16</inkml:trace>
  <inkml:trace contextRef="#ctx0" brushRef="#br0" timeOffset="96951.7081">9190 10672 0,'-18'35'15,"18"18"-15,0-18 16,18 36-16,-18-36 16,18-18-16,17 54 15,-18-53-15,1 17 0,17-17 16,-17-1 0,0-17-16</inkml:trace>
  <inkml:trace contextRef="#ctx0" brushRef="#br0" timeOffset="97107.979">9384 10883 0,'0'18'16,"0"17"-16,0 0 16,18-17-16,17 0 15,-18-1-15,1-17 16</inkml:trace>
  <inkml:trace contextRef="#ctx0" brushRef="#br0" timeOffset="97224.8173">9402 10689 0</inkml:trace>
  <inkml:trace contextRef="#ctx0" brushRef="#br0" timeOffset="97436.2917">9543 10654 0,'35'18'16,"18"17"-1,0 71 1,-36-89 0,-17 19-16,18 34 0,-18-35 15,-18-17-15,-17 53 16,17-54-16</inkml:trace>
  <inkml:trace contextRef="#ctx0" brushRef="#br0" timeOffset="98799.6212">10548 11095 0,'-18'-18'0,"-52"18"15,35 0 1,-1 0-16,1 36 0,0-19 16,17 18-16,-17 1 0,17-1 15,1 0-15,17 36 16,17-54-16,1 19 0,-1-36 16,19 17-16,-19 1 15,19-18-15,-1 0 0,0-18 16,-17 1-16,35-36 15,-18 0 1,-35 0-16,0-35 0,0 53 16,-18-71-16,18 35 15,-52-35 1,34 53-16,-17-17 16,17 52-16,18 36 15,0 52 1,0 1-16,35 52 15,-17-52-15,52 52 16,-34-70-16,52 18 16,-53-36-16,36 0 15,-54-35 1</inkml:trace>
  <inkml:trace contextRef="#ctx0" brushRef="#br0" timeOffset="99104.3187">10936 10936 0,'71'-18'16,"-36"18"-16,0 0 16,1 18-16,16 0 15,-34-1-15,-18 19 16,0-19-16,-53 54 15,36-36-15,-36 53 16,17-52-16,36-1 16,0-17-16,0-1 0,0 1 15,53 17-15,-17-35 16,-1 18-16,71-18 16,-71 0-1,-53 0 1</inkml:trace>
  <inkml:trace contextRef="#ctx0" brushRef="#br0" timeOffset="99249.3581">10936 11218 0,'0'0'0,"35"0"0,18 18 0,53-18 15,-53 0-15,0 0 16,35-18-16,-53 18 15,-17 0-15</inkml:trace>
  <inkml:trace contextRef="#ctx0" brushRef="#br0" timeOffset="99529.3403">11395 10389 0,'-18'0'0,"0"53"16,18 35-1,0-52-15,18 122 16,35-69-1,0-19 1,0-35 0,-18-17-16</inkml:trace>
  <inkml:trace contextRef="#ctx0" brushRef="#br0" timeOffset="99676.9853">11606 10742 0,'0'35'16,"0"1"-1,18-19-15,0 1 16</inkml:trace>
  <inkml:trace contextRef="#ctx0" brushRef="#br0" timeOffset="99829.1177">11624 10619 0,'-18'-18'15,"18"0"1,0 1-16,18-1 16,0 18-16</inkml:trace>
  <inkml:trace contextRef="#ctx0" brushRef="#br0" timeOffset="100057.5172">11783 10301 0,'53'35'15,"-36"1"-15,19-1 0,17 53 16,-18-53-16,-18 18 15,1-17-15,0 52 16,-18-35-16,0-18 16,-36 36-16,19-36 15,-54 35 1</inkml:trace>
  <inkml:trace contextRef="#ctx0" brushRef="#br0" timeOffset="100858.1919">4921 12823 0,'-70'-17'15,"-1"34"1,1 36 0,34-35-16,-17 53 15,36-1-15,17-35 16,0-17-16,17 17 0,1-17 15,35 0-15,-18-18 16,36-18-16,-36 0 16,18-35-1,-18 18-15,1-53 16,-36 53-16,0-89 16,0 71-16,-36-70 15,19 52-15,-36-35 16,17 54-16,-16-19 15,34 71-15,18-18 16,-18 54-16,18-1 16,0 0-16,18 106 15,17-88-15,-17 18 16,17-1-16,0-17 0,54 35 16,-54-35-16,18-35 15,-18 17-15,18 1 16</inkml:trace>
  <inkml:trace contextRef="#ctx0" brushRef="#br0" timeOffset="101311.894">5292 12753 0,'0'35'16,"0"-17"-16,0 17 16,0 0-16,0 1 0,17 34 15,1-52-15,17 35 16,-17-36 0,17 1-16,-17-36 15,-1 1 1,-17-36-16,0 35 15,0-35 1,0 36-16,0-19 16,0 54-16,18 0 15,17 35 1,1-36-16,-19 19 0,54-1 16,-36-35-16,0 17 15,1-17-15,-19 0 0,1-17 16,0-1-16,-1 1 15,-17-1-15,-17-53 16,-1 36-16,0 0 0,-35-53 16,36 52-16,-36-34 15,35 34-15,1 1 16</inkml:trace>
  <inkml:trace contextRef="#ctx0" brushRef="#br0" timeOffset="102496.6731">6050 12876 0,'-17'0'0,"34"0"16,1 0-1,17 0 1,-17 18-16,-1 0 0,1 17 16,-18 0-1,0 1-15,0-19 16,-18 1-16,36-18 31,17 0-15,1 0-16,16-18 15</inkml:trace>
  <inkml:trace contextRef="#ctx0" brushRef="#br0" timeOffset="102946.7661">7056 12665 0,'17'0'16,"1"0"0,-1 0-16,36 0 15,-35 0-15,35 0 16,-35 0-16,35 0 16</inkml:trace>
  <inkml:trace contextRef="#ctx0" brushRef="#br0" timeOffset="103108.8032">7197 12524 0,'0'88'0,"-18"18"16,36-18-1,17-18 1,-17-52-16,17 0 0</inkml:trace>
  <inkml:trace contextRef="#ctx0" brushRef="#br0" timeOffset="103304.2441">7638 12559 0,'88'-18'16,"0"-17"-16,-53 35 0,-17 0 15,17 0 1</inkml:trace>
  <inkml:trace contextRef="#ctx0" brushRef="#br0" timeOffset="103438.0692">7743 12753 0,'71'-18'15,"17"-17"-15,-52 35 16,34-18-16</inkml:trace>
  <inkml:trace contextRef="#ctx0" brushRef="#br0" timeOffset="103898.2013">8767 12541 0,'-18'0'0,"36"0"16,-1 36 0,54 34-16,-18-17 15,35 35 1,-53-53-16,53 36 15,-52-36-15,-1-17 16,0 17-16,-17-17 0,-1-18 0,1 0 16</inkml:trace>
  <inkml:trace contextRef="#ctx0" brushRef="#br0" timeOffset="104087.6676">9031 12577 0,'-53'88'16,"-17"18"-1,34-1 1,1-16-16,35-54 16,0-17-16,53-1 15,-35-17-15</inkml:trace>
  <inkml:trace contextRef="#ctx0" brushRef="#br0" timeOffset="104393.3149">9384 12100 0,'-35'53'16,"17"35"0,0-35-16,36 18 15,-18-18-15,18-36 16,35 36-16,-18-35 15,-18 0-15,54-1 16,-53-17-16,-1 0 16</inkml:trace>
  <inkml:trace contextRef="#ctx0" brushRef="#br0" timeOffset="104548.3563">9543 12294 0,'0'36'15,"0"-1"1,17 0-16,19-17 16,-19-18-16,1 0 15,-1 0-15</inkml:trace>
  <inkml:trace contextRef="#ctx0" brushRef="#br0" timeOffset="104682.5221">9578 12188 0,'-18'0'16,"36"0"15</inkml:trace>
  <inkml:trace contextRef="#ctx0" brushRef="#br0" timeOffset="104856.4287">9701 12100 0,'18'18'0,"17"35"16,-17-18 0,0 0-16,17 36 15,-17 0-15,-18-19 16,0-16-16</inkml:trace>
  <inkml:trace contextRef="#ctx0" brushRef="#br0" timeOffset="105160.4841">9613 12876 0,'18'0'16,"35"0"-16,-18 0 15,36 18-15,-54 0 16,19 35-16,-36-18 16,-18 18-1,0-18-15,1-17 0,-1 35 16,0-36-16,18 1 15,18-18 1,17 0-16,1 0 16,-19 0-16,1 0 15</inkml:trace>
  <inkml:trace contextRef="#ctx0" brushRef="#br0" timeOffset="105666.7355">10848 12629 0,'-53'-35'16,"18"35"0,17 35-1,0 1-15,1 52 16,-1-53-16,18 36 16,0-36-16,18 0 15,-1-35-15,36-17 16,-35-1-1,35-53-15,-18 36 0,-17-18 16,-1 0-16,1 0 16,0-70-16,-18 52 15,-18-70-15,0 88 16,-34-35-16,34 53 16,0 35-1,1 18-15,-1 70 16,18-35-16,35 88 15,-17-71-15,35 54 16,0-54-16,35 19 16,-53-54-16,53 0 15</inkml:trace>
  <inkml:trace contextRef="#ctx0" brushRef="#br0" timeOffset="105965.2434">11218 12435 0,'36'0'15,"34"0"1,1 36-16,-36-36 16,0 17-16,1 19 15,-36 17-15,-18-36 16,-17 54-1,17-36-15,-17 0 0,17 1 16,0-19-16,18 18 0,0-17 0,18 17 16,17-17-1,1-18 1,-19 0-16,1 0 0,0 0 16</inkml:trace>
  <inkml:trace contextRef="#ctx0" brushRef="#br0" timeOffset="106113.3154">11271 12771 0,'53'-18'16,"18"18"-16,-36-18 0,71 1 16,-71-1-1,18 0-15,-35 18 0,17-17 16</inkml:trace>
  <inkml:trace contextRef="#ctx0" brushRef="#br0" timeOffset="106328.2773">11642 12012 0,'0'71'16,"0"17"0,0-53-16,35 36 15,-17-36-15,17 0 16,0-17-16,18 17 16,-35-17-16,17-18 0</inkml:trace>
  <inkml:trace contextRef="#ctx0" brushRef="#br0" timeOffset="106478.2099">11889 12188 0,'0'36'16,"17"-1"0,-17-17-16,36-1 15,-19 1-15,1 0 0</inkml:trace>
  <inkml:trace contextRef="#ctx0" brushRef="#br0" timeOffset="106840.2724">11977 11871 0,'35'0'16,"-17"0"-16,-1 0 15,19 18-15,-19-1 0,36 19 16,-18-1 0,-17-18-16,0 54 0,-18 0 15,-18-36-15,18 0 16,-35 36 0,35-36-16,-18 18 15,18-18-15</inkml:trace>
  <inkml:trace contextRef="#ctx0" brushRef="#br0" timeOffset="107314.4898">11889 12047 0,'0'-17'16,"0"-1"-1,17 36 1</inkml:trace>
  <inkml:trace contextRef="#ctx0" brushRef="#br0" timeOffset="109060.6261">14076 10495 0,'-18'71'15,"18"-18"-15,0 105 16,0-52 0,0 18-16,0-1 0,0 18 0,-17 18 15,-1 0-15,0 105 16,1-140-16,17-18 0,0 52 15,0-87 1,0-18-16,17 0 0,-17 0 16,0-18-16,18 0 0,-18 1 15,0-19-15,0 1 16</inkml:trace>
  <inkml:trace contextRef="#ctx0" brushRef="#br0" timeOffset="109644.6656">13758 10513 0,'0'0'0,"0"-18"16,18-17-16,-18 17 15,35-35-15,1 18 16,34-18 0,-52 35-16,17-17 15,-17 35-15,-1 0 16,1 0-16,-18 18 16,18 17-1,-18-17-15,0 52 16,0-17-1,17-17-15,18 34 16,1 18 0</inkml:trace>
  <inkml:trace contextRef="#ctx0" brushRef="#br0" timeOffset="110110.3014">13635 12524 0,'0'-18'0,"18"18"15,-1 18 1,1 17-16,17 0 15,0 18-15,36 71 16,-53-89-16,52 53 16,-35-70-16,1-1 15,-19-17-15,36-17 16,-35-19-16,17-52 16,-17 53-16,17-53 15,-17 52-15,-1-34 16,-17 35-16</inkml:trace>
  <inkml:trace contextRef="#ctx0" brushRef="#br0" timeOffset="111600.7438">14570 11218 0,'0'36'16,"-18"52"-16,18-35 15,0 17-15,18-34 16,-18-1-16,35 0 16,-35-88 15,0 0-31,0-35 16,0 0-16,18 35 15,-1-35-15,1 53 16,35-18-1,-18 35-15,36 36 16,-54-1-16,19 54 16,-19-36-16,1 71 15,0-71-15,-18 36 16,17-36-16,-17 18 16,0-18-16,0-17 15,0-1-15,18-17 16</inkml:trace>
  <inkml:trace contextRef="#ctx0" brushRef="#br0" timeOffset="111812.1759">15222 11218 0,'53'-17'16,"18"-1"-1,-36 18 1,-17 0-16</inkml:trace>
  <inkml:trace contextRef="#ctx0" brushRef="#br0" timeOffset="111944.4499">15293 11359 0,'18'18'16,"17"-18"-1,-18 0-15,19 0 0,-1 0 16,0-18-16,-17 18 16</inkml:trace>
  <inkml:trace contextRef="#ctx0" brushRef="#br0" timeOffset="112286.2624">15804 11007 0,'71'0'16,"0"17"-16,-19 19 16,-52-19-16,18 1 15,-36 35-15,1 17 16,-18 1 0,35-1-1,0-34-15,17 17 16,18-18-16,1-35 15,-1 0-15,36 0 16,-18 0-16,-18 0 16</inkml:trace>
  <inkml:trace contextRef="#ctx0" brushRef="#br0" timeOffset="117111.0167">4957 14252 0,'-71'36'16,"18"-19"-16,-35 54 16,53-36-1,-1 71-15,36-53 16,0 35-16,36-53 15,17 18-15,-1-53 16,37-18-16,-36 1 16,35-71-1,-53 17-15,0-52 16,-17 52-16,-18-52 16,0 52-16,-53-52 15,18 70-15,-36-53 16,36 71-16,-18-18 15,35 53-15,1 0 16,17 35-16,17 53 16,1-35-16,35 88 15,-35-53-15,70 36 16,-35-71-16,52 17 16,-52-52-1,53 17-15,-70-35 16,34-17-1</inkml:trace>
  <inkml:trace contextRef="#ctx0" brushRef="#br0" timeOffset="117473.4313">5398 13741 0,'35'106'15,"0"35"1,0 0 0,1-53-16,17 35 15,-18-34-15,-18-72 0,1 1 16,0-36 0,-18-35-1,17 18-15,19-35 16,-1 17-1,0 53-15,0 0 16,-17 17-16,0 19 0,-18-1 16,-18 0-1,0-17-15,-17-1 0,0 1 16,-36-18-16,36 18 16,-35-18-16,52 0 15,18-18-15</inkml:trace>
  <inkml:trace contextRef="#ctx0" brushRef="#br0" timeOffset="118446.1892">6791 14111 0,'18'0'16,"35"-18"-1,-36 18 1,36 0-16,-18 0 0,18 0 16,53-17-16,-71 17 15,18 0-15,-17-18 0,-1 18 16,0 0-16,-17 0 16</inkml:trace>
  <inkml:trace contextRef="#ctx0" brushRef="#br0" timeOffset="118636.3139">7091 13829 0,'0'106'0,"0"0"16,0-36-16,17 36 15,1-53-15,-18 0 16,35 35-1,-17-70-15,0 17 0,-1-17 16,1-18-16</inkml:trace>
  <inkml:trace contextRef="#ctx0" brushRef="#br0" timeOffset="118819.1671">7567 14023 0,'71'0'15,"17"-18"-15,-18 18 16,-52 0-16,-18-17 16</inkml:trace>
  <inkml:trace contextRef="#ctx0" brushRef="#br0" timeOffset="118953.0352">7620 14182 0,'35'17'15,"36"-17"-15,-1 0 16,-34 0 0,34-17-16</inkml:trace>
  <inkml:trace contextRef="#ctx0" brushRef="#br0" timeOffset="119575.4155">8555 14111 0,'-35'-18'15,"-1"18"-15,-17 18 16,36 17-16,-36 54 16,35-54-1,18 18-15,0 0 0,0-18 0,18 0 16,17 18-1,0-35-15,54-18 16,-54 0-16,53-53 16,-53 18-16,36-54 15,-53 37-15,-18-72 16,0 71-16,-18-70 16,0 52-16,-35-35 15,36 71-15,-36-18 16,35 53-16,-17 18 15,35 17-15,18 71 16,-18-36-16,52 71 16,-34-70-16,70 70 15,-52-106 1,69 54-16,-52-54 16,0-35-16</inkml:trace>
  <inkml:trace contextRef="#ctx0" brushRef="#br0" timeOffset="120398.9339">9172 14023 0,'0'-18'16,"18"18"-1,17 18 1,0-18-16,18 35 16,-17-17-16,-1-1 0,18 19 15,-53-1-15,17-17 16,-17 17-16,0-17 0,-35 35 15,18-18 1,-1-18-16,0 1 0,1 0 0,-1-1 16,18 1-16,-18 0 15,18-1-15,18 19 16,0-19-16,-1 1 0,54-1 16,-36-17-1,0 0-15,18 0 16,-17 0-16,-1 0 15,-18 0-15,-17-17 16,-17 17 0</inkml:trace>
  <inkml:trace contextRef="#ctx0" brushRef="#br0" timeOffset="120576.5795">9172 14305 0,'36'0'16,"-19"0"0,54 18-16,-18-18 15,52-18-15,-34 18 16,35-17-16,-71 17 16,-17 0-16</inkml:trace>
  <inkml:trace contextRef="#ctx0" brushRef="#br0" timeOffset="121043.6603">9737 13600 0,'-18'0'0,"-17"88"16,17 0-1,18 18 1,18 0-1,-18-71-15,53 35 16,-36-34-16,19-19 0,34 1 16,-52-18-16,17 0 15,-17-18-15</inkml:trace>
  <inkml:trace contextRef="#ctx0" brushRef="#br0" timeOffset="121210.2246">10001 13899 0,'18'53'0,"-18"-17"16,18-1-16,-1-35 16,-17 18-16,18-18 0</inkml:trace>
  <inkml:trace contextRef="#ctx0" brushRef="#br0" timeOffset="121354.9975">10001 13688 0,'-17'0'16,"17"-18"-16,17 18 31</inkml:trace>
  <inkml:trace contextRef="#ctx0" brushRef="#br0" timeOffset="121561.9315">10178 13494 0,'53'53'16,"17"17"-1,1 18 1,-18 18-16,-36-53 16,-17 35-1,-17-35-15,-36 53 16,17-71-16</inkml:trace>
  <inkml:trace contextRef="#ctx0" brushRef="#br0" timeOffset="132422.9143">2187 15399 0,'-17'-18'0,"34"18"63,36-18-48,-18 18-15,1 0 0,52-17 16,-35-1-16,0 1 15,53-1-15,-71 18 16,0-18 0,-17 18-16,-1 18 0,-17 0 15,-17-18 1</inkml:trace>
  <inkml:trace contextRef="#ctx0" brushRef="#br0" timeOffset="132900.2015">2452 15399 0,'-18'0'15,"18"17"32,18 36-31,17 18-1,-17-18-15,-1 53 16,1-36-16,0-17 0,-1 0 16,-17 0-16,0 17 15,0-34-15,0-1 0,0-17 16,-17-18-16,-1 17 0,-35-17 16,18 0-1,-18-17-15,18 17 16,-36-36-16,36 19 15,0-1 1,52 18 0</inkml:trace>
  <inkml:trace contextRef="#ctx0" brushRef="#br0" timeOffset="133385.07">3387 15363 0,'-36'36'15,"1"34"1,-35 36 0,-1 18-16,18-71 15,0 52-15,18-34 16,35-36-16,0-17 15,0-1 1,18 1-16</inkml:trace>
  <inkml:trace contextRef="#ctx0" brushRef="#br0" timeOffset="133606.0573">3528 15699 0,'53'17'15,"-36"-17"-15,54 0 16,-36 0-16,36 0 16,-54-17-1,19 17-15,-36 17 16</inkml:trace>
  <inkml:trace contextRef="#ctx0" brushRef="#br0" timeOffset="133758.4463">3581 15875 0,'35'18'16,"0"-18"-1,1 0-15,52 0 16,-35-18-1</inkml:trace>
  <inkml:trace contextRef="#ctx0" brushRef="#br0" timeOffset="134473.3079">4216 15681 0,'0'35'15,"0"-17"-15,0 35 16,-18-18-16,18-17 0,0 17 16,0-17-1,0-36 17,18-17-17,-18 17-15,17-17 0,-17 0 16,18 17-16,0 0 15,-1 18 1,1 18-16,0 0 16,-1-1-16,1 36 15,-1-35-15,1-1 0,-18 1 16,18-18-16,-1 18 16,1-36-1,0-17 1,-1 17-16,1-35 15,17 36-15,-17-1 16,17 0-16,-17 18 16,-1 18-16,19 35 15,-19-18-15,1 36 16,-18-54-16,18 36 16,-18-18-16,0 1 15,0-19-15</inkml:trace>
  <inkml:trace contextRef="#ctx0" brushRef="#br0" timeOffset="136344.5353">2469 17110 0,'-17'-36'16,"-1"19"-16,-35-18 15,36 17-15,-54 18 16,36-18-16,-18 54 16,18-19-1,-18 54-15,53-36 16,-18 0-16,18 1 0,0 16 16,35 19-16,1-36 15,34 1 1,-17-19-16,18-34 15,-36-1-15,35-35 16,-34 18-16,-19-36 16,-17 36-16,0 0 15,0-1-15,-17-17 0,-36-35 16,35 18-16,-35-54 16,18 54-16,17 17 15,1 17-15,-19 1 0,19 18 16,17 34-1,17 54 1,1-1-16,0 1 0,35 70 16,-18-88-16,18 53 15,-18-71-15,0 0 16,36 18-16,-1 0 16,-34-35-1</inkml:trace>
  <inkml:trace contextRef="#ctx0" brushRef="#br0" timeOffset="137044.9614">2910 16986 0,'0'18'31,"0"17"-15,0 0 0,18 18-16,-18-17 0,18 17 15,-1-36-15,-17 1 16,18-1-16,0 1 0,-1-18 16,19-18-1,-19 1-15,1-18 16,-1 17-16,-17-17 0,0 17 15,18 0-15,0 36 32,17 35-32,-17-35 15,17-1-15,0 1 16,-17-18-16,52 17 16,-34-17-16,-19-17 15,1-1-15,-18 1 0,0-19 16,-18 19-16,1-36 15,-1 35-15,-17-35 16,17 18 0,0 17-16,18 1 15</inkml:trace>
  <inkml:trace contextRef="#ctx0" brushRef="#br0" timeOffset="137883.7472">3704 17163 0,'-17'17'31,"17"1"-15,17 17-1,-17 0-15,18 1 16,-18-19-16,17 1 0,1-18 15</inkml:trace>
  <inkml:trace contextRef="#ctx0" brushRef="#br0" timeOffset="139363.3726">4392 16528 0,'-18'0'16,"1"17"-16,17 1 16,-18 52-16,1-17 15,-36 89 1,17-72-16,-34 71 16,35-88-16,-1 35 15,19-70-15,17 35 16</inkml:trace>
  <inkml:trace contextRef="#ctx0" brushRef="#br0" timeOffset="139568.3969">4604 16863 0,'35'0'16,"36"0"-16,-1-18 15,1 1 1,-54 17-16,19-18 16</inkml:trace>
  <inkml:trace contextRef="#ctx0" brushRef="#br0" timeOffset="139707.4763">4604 17022 0,'53'17'15,"-18"1"-15,0-18 0,53-18 16,-52 1-16,52 17 16,-70-18-16</inkml:trace>
  <inkml:trace contextRef="#ctx0" brushRef="#br0" timeOffset="140201.6112">5256 16845 0,'0'53'15,"0"18"1,0-18-16,0-1 16,18-34-16,-18 0 15,18-18 1,-18-18 0,0-17-16,17-18 15,-17 18-15,0-1 0,18-17 16,17-17-16,-17 52 15,17 1-15,-17 17 16,-1 35-16,1-17 16,0 52-16,-18-52 15,17 17 1,1-17-16,0-1 16,-1-34-1,1-1-15,0-17 16,-1-1-16,1 19 15,-1 17-15,1-18 16,0 18-16,-18 18 16,17 17-16,1-17 0,0 17 15,-18 0-15,0 18 16,17-18-16,-17 1 16,0-19-16</inkml:trace>
  <inkml:trace contextRef="#ctx0" brushRef="#br0" timeOffset="140598.8519">6632 16598 0,'18'18'31,"-18"-1"-31</inkml:trace>
  <inkml:trace contextRef="#ctx0" brushRef="#br0" timeOffset="140753.4742">6756 17004 0,'0'53'16,"-18"0"-1,0-36-15,1 19 16,-1-19-16,1 1 15,-1 0-15</inkml:trace>
  <inkml:trace contextRef="#ctx0" brushRef="#br0" timeOffset="141353.3849">8220 16686 0,'-36'-53'16,"19"36"-16,-18 17 16,-18 17-1,35 19-15,-17-1 16,17 36-16,-17 34 15,35-34-15,0-36 0,0 18 16,53 0-16,17-35 16,-17-18-16,-18-18 15,18 0-15,36-52 16,-54 17-16,0-53 16,-35 53-16,0-17 15,0 17-15,-18-18 0,1 18 16,-36-70-16,35 70 15,-35-18-15,36 54 16,-1 17-16,18 17 0,-18 19 16,18 69-1,18-34-15,17 88 16,-17-71-16,35 35 16,-18-70-16,53 0 15,-35-35-15,18 0 16</inkml:trace>
  <inkml:trace contextRef="#ctx0" brushRef="#br0" timeOffset="141726.1312">8590 16704 0,'0'18'0,"-17"70"16,17-35-16,0-18 0,17 36 15,18-36 1,-17-17-16,35-1 16,-18-17-16,-17 0 0,17-35 15,-35 17 1,18-35 0,-36 36-16,18-1 15,18 36 1,-18-1-16,53 19 15,-36-19-15,19 1 16,-1-18-16,35 0 16,-52 0-16,17-18 15,-17 1-15,-18-19 0,0 1 16,-18 0-16,-17-18 16,35 35-1,-35-17-15,17 35 16</inkml:trace>
  <inkml:trace contextRef="#ctx0" brushRef="#br0" timeOffset="141987.3387">9172 16863 0,'18'17'16,"52"19"-1,-52-19-15,0 1 16,-1 0-16,-17-1 0,-17 19 16,-1 16-16,0-34 15,1 17-15,-1-17 16,18 0 0,18-18-16,-1 0 0,19 0 15,17-36-15,-18 36 16,18-17-16</inkml:trace>
  <inkml:trace contextRef="#ctx0" brushRef="#br0" timeOffset="142253.6682">9860 16316 0,'-35'88'16,"0"36"-16,-36 17 16,36-71-16,-18 89 15,18-106-15,35-18 16,0 1-16,0-19 15,0 1-15,17-18 0</inkml:trace>
  <inkml:trace contextRef="#ctx0" brushRef="#br0" timeOffset="142419.9046">10054 16616 0,'35'17'16,"1"-17"-16,17 0 0,17 0 16,-35 0-16,1 0 15</inkml:trace>
  <inkml:trace contextRef="#ctx0" brushRef="#br0" timeOffset="142549.0962">10054 16792 0,'35'18'16,"1"-18"-16,34 0 16,18-35-1,-70 35-15</inkml:trace>
  <inkml:trace contextRef="#ctx0" brushRef="#br0" timeOffset="143394.1348">10777 16598 0,'0'18'16,"0"-1"-16,0 19 16,-17 70-1,17-53-15,0-18 0,0 0 16,17 18-16,1-35 15,0-36 1,-1-35-16,1 18 16,0-53-1,-18 52-15,17-17 0,-17 18 16,35 0-16,-35 17 16,18 18-16,0 0 15,-18 18-15,17-1 0,-17 1 16,18 35-16,-18-35 15,18-1 1,-1-17-16,1 0 16,17-35 15,-17 35-31,35-18 0,-36 18 16,19 18-16,-1 0 15,0 35-15,1 17 16,-36-35-16,0-17 15,17 17-15,-34 1 16,17-19-16</inkml:trace>
  <inkml:trace contextRef="#ctx0" brushRef="#br0" timeOffset="143585.2199">11765 16916 0,'-17'35'15,"-1"0"1,-35 18 0,18-18-16</inkml:trace>
  <inkml:trace contextRef="#ctx0" brushRef="#br0" timeOffset="144255.386">11800 16492 0,'0'-17'16,"18"34"-1,0-17 1</inkml:trace>
  <inkml:trace contextRef="#ctx0" brushRef="#br0" timeOffset="144746.1355">12700 16563 0,'-88'-18'15,"53"1"-15,-36 34 16,18 1-16,18 17 15,17 0-15,-17 1 0,35 17 16,-18 53-16,36-71 16,0 0-16,17 0 0,0-17 15,53 0-15,-35-36 16,0 0-16,0 1 16,0-36-16,0 0 15,17-71-15,-52 54 0,0-1 16,-18 18-16,-18-70 15,-17 70-15,17 0 0,0 0 16,-17 36-16,-18-19 16,36 36-16,17 18 15,-18 17-15,18 18 0,0 18 16,0 17-16,0 0 0,53 71 16,-18-89-1,18 1-15,53 17 0,-53-70 16,35-1-1,-53-17-15</inkml:trace>
  <inkml:trace contextRef="#ctx0" brushRef="#br0" timeOffset="145079.2656">13123 16210 0,'18'124'15,"0"34"1,-18-105-16,35 71 16,-35-89-16,18 0 0,-1-17 15,1 0-15,-1-18 16,19-18-16,-19 0 16,54-17-1,-36 17-15,18 36 16,-18 0-16,-17 35 15,-18-36-15,-18 54 16,1-54-16,-71 19 16,52-19-16,-70-17 15,71 0-15,-35-17 16,52-1-16,0 0 16</inkml:trace>
  <inkml:trace contextRef="#ctx0" brushRef="#br0" timeOffset="145350.7064">13847 16193 0,'0'17'16,"0"54"0,-18 52-16,-35 36 15,18-71-15,-53 89 16,35-36 0,35-88-16,0-1 15,18-34-15,18-18 0,0 0 16</inkml:trace>
  <inkml:trace contextRef="#ctx0" brushRef="#br0" timeOffset="145531.2861">13988 16633 0,'105'0'15,"-69"-17"-15,52 17 16,-35 0 0,-35 0-16</inkml:trace>
  <inkml:trace contextRef="#ctx0" brushRef="#br0" timeOffset="145657.6533">13952 16828 0,'53'17'15,"35"1"1,-35-18-16,36-18 16,-36 1-16,-18-1 0</inkml:trace>
  <inkml:trace contextRef="#ctx0" brushRef="#br0" timeOffset="146174.5515">14640 16651 0,'0'88'15,"0"-35"-15,-17-17 16,17 34-16,0-52 15,17-1 1,-17 1-16,18-53 16,-18 17-16,0-17 0,18-36 15,-1 18-15,18-17 16,-17 17 0,0 35-16,52-35 15,-52 53-15,17 18 16,-17 0-16,-18 52 15,0-35-15,0 54 16,0-54-16,0 18 16,0-36-16,18-17 31,34-52-31,-34 34 16,17-17-16,36-18 15,-36 35-15,0 0 0,1 1 16,17-1-1,-18 53-15,-35-17 16,18 17-16,-18 54 16,0-54-16,-18 0 0,18 0 15,-18 1 1</inkml:trace>
  <inkml:trace contextRef="#ctx0" brushRef="#br0" timeOffset="146309.1851">15593 17004 0,'-18'0'15,"-17"-18"1</inkml:trace>
  <inkml:trace contextRef="#ctx0" brushRef="#br0" timeOffset="150234.0633">19879 2487 0,'0'18'47,"0"17"-31,18-17-16,-18 35 15,17-36-15,-17 54 16,18-36-16,0 71 15,-18-53-15,17 17 16,-17 19-16,0-1 0,0 0 16,18 18-16,-18 105 15,0-87-15,0-18 0,0 35 16,18 123 0,-18-122-16,17-1 0,1 17 15,17 142-15,-17-123 16,-18-19-16,17 19 0,1-1 15,0 195-15,-18-177 16,0 211-16,-18-193 16,0 211-1,18-193-15,-35 211 16,17-212-16,1 230 16,-1-248-16,1 36 0,-1 212 15,18-230 1,-18 0-16,-17 230 15,35-212-15,-18-18 0,1 1 16,-1 16-16,-17 213 16,17-230-16,0-17 0,18 17 15,-35 212-15,35-229 16,-17 211 0,17-211-16,-18 211 15,0-211-15,18-18 0,-17 212 16,17-212-16,0 0 15,0 176-15,0-193 16,17 158 0,-17-177-16,18 160 15,-18-159-15,0 123 16,18-159-16,-18-17 16,0 0-16,0 0 0,0 88 15,0-124-15,0 54 16,-18-89-16</inkml:trace>
  <inkml:trace contextRef="#ctx0" brushRef="#br0" timeOffset="156591.8902">3510 17939 0,'0'-18'32,"0"36"14,0-1-30,18 89-16,-18-53 16,17 88-16,-17-88 15,18 71 1,-18-89-16,18 35 16,-1-70-16,-17 18 15,0-36-15</inkml:trace>
  <inkml:trace contextRef="#ctx0" brushRef="#br0" timeOffset="156891.0103">3316 18080 0,'-18'-18'16,"36"-17"-1,0 0 1,17-1-16,-35 1 0,35 0 16,-35 17-1,18 1-15,-18-1 0,18 18 32,-1 35-32,-17 0 15,36 18-15,-19-35 16,1 0-16,17-1 15,-17 1-15,35 17 16,-18-35-16,0 0 0</inkml:trace>
  <inkml:trace contextRef="#ctx0" brushRef="#br0" timeOffset="157519.3819">8802 17604 0,'17'-18'16,"-17"71"15,18-18-31,-18 18 0,0 35 16,0-35-1,18 35-15,-18-52 16,17 34-16,1-34 15,-18-1-15,0-18 16,-18 1 0</inkml:trace>
  <inkml:trace contextRef="#ctx0" brushRef="#br0" timeOffset="157748.5853">8625 17780 0,'0'-35'15,"18"-1"1,-18 19-16,35-36 16,1 0-1,-19 35-15,19 1 16,-19 17-16,1 0 0,-1 35 16,19 0-1,-19 1-15,-17-1 0,36 18 16,-19-36-16,1 1 15,0-18-15</inkml:trace>
  <inkml:trace contextRef="#ctx0" brushRef="#br0" timeOffset="158275.743">12859 17604 0,'0'35'16,"0"0"-16,17 0 16,-17 54-1,18-36-15,0-18 0,-1 53 16,1-53-16,17 18 15,-35-17-15,18-19 16,0-17 0</inkml:trace>
  <inkml:trace contextRef="#ctx0" brushRef="#br0" timeOffset="158564.5858">12629 17762 0,'18'-17'31,"17"-19"-15,54-52-16,-54 35 15,0 0-15,18 18 0,0-35 16,-18 52-16,-17-17 15,0 35-15,-18 17 16,17 1 0,-17 17-16,18 1 0,-1 69 15,19-16 1,-19-54-16,1-18 0</inkml:trace>
  <inkml:trace contextRef="#ctx0" brushRef="#br1" timeOffset="170193.2624">4851 3263 0,'-18'0'16,"0"0"0,36 0 62,0 0-47,-1 0-15,1 0-1,0 0 1,-1 0 0,1 0-1,0 0 16,-1 0-15,1 0 0,-18-17-1,17 17-15,1 0 0,0 0 16,-1 0-16,1 0 16,0 0-1,-1 0-15,1 0 16,0-18-1,-1 18-15,1 0 16,-1 0 0,1 18-1,0-18 1,-1 0-16,1 0 16,0 0-1,-1 0 1,1 0-16,0 0 15,-1 0 1,1 0-16,0 0 16,-1 0-16,1 17 15,-1-17 1,1 0-16,0 0 16,-1 0-16,1 0 15,0-17-15,-1 17 16,1 0-1,0 0 1,-1 0-16,1 0 16,17 0-16,-17 0 15,17 0 1,-17 0 0,-1 17-1,1-17-15,0 0 16,-1 0-1,1 0-15,-1 0 0,1-17 16,0 17 0,-1 0-16,1 0 15</inkml:trace>
  <inkml:trace contextRef="#ctx0" brushRef="#br1" timeOffset="171322.4533">8290 3316 0,'0'0'0,"-17"0"16,-1 0-16,0 0 15,1 0-15,34 18 47,19-18-31,-1 17-16,18-17 0,0 0 16,17 0-16,89-17 15,-53 17-15,88 17 16,-106 1-16,0-18 15,89 18-15,-107-1 16,89-17-16,-106 0 16,53 0-16,-53-17 15,0-1-15,-89 0 32</inkml:trace>
  <inkml:trace contextRef="#ctx0" brushRef="#br1" timeOffset="172091.3755">12365 3316 0,'70'0'0,"1"-18"16,88 18-16,-71 0 15,124-17-15,-107-1 16,89 18 0,-105-17-16,16 17 15,-69 0-15</inkml:trace>
  <inkml:trace contextRef="#ctx0" brushRef="#br0" timeOffset="183108.575">21890 3669 0,'-35'-35'0,"17"17"16,-17 0-16,-1 18 0,-34-17 15,35 34-15,-54 1 16,54 17-16,-35 53 16,52-35-16,0-17 15,18 17-15,0-18 16,36 35-16,-19-34 16,18-19-16,1-17 0,52 0 15,-53-17-15,18-19 16,18-34-1,-54 35-15,19-71 16,-36 53-16,0-18 0,0-52 16,-36-1-1,1 54-15,17-18 0,-35-54 16,36 90-16,-18-37 16,-1 54-1,36 70 1,0 71-1,0-18-15,36 89 16,-19-89-16,18 53 16,1-70-16,17-18 0,-18-1 15,36 37-15,-36-54 16,35 18 0,-52-36-16,17 19 15,-17-36 1,0 0-16</inkml:trace>
  <inkml:trace contextRef="#ctx0" brushRef="#br0" timeOffset="183537.0412">22225 3581 0,'-18'35'15,"18"-17"1,-17 52-16,17-35 15,0 1-15,0-1 0,17 0 16,1-17-16,17 35 16,-17-36-16,35-17 15,-36 0-15,1-17 16,0-1-16,-1 1 0,-17-19 16,0 19-1,0-19-15,0 19 0,0 34 16,18 1-1,0 17-15,17 1 16,-17-19 0,-1-17-16,36 35 15,-35-35-15,17-17 16,-17-1-16,17-35 16,-35 18-16,0 0 15,-18-1-15,1 1 0,-1-18 16,0 18-16,-17 17 15,35 1-15,-17 17 16,17 17-16,17 19 16,-17-19-1</inkml:trace>
  <inkml:trace contextRef="#ctx0" brushRef="#br0" timeOffset="183912.9522">22966 3845 0,'0'36'16,"17"-19"-16,-17 36 15,0-35-15,18 17 16,-18 18-16,0-35 16,0-1-16,0 1 15</inkml:trace>
  <inkml:trace contextRef="#ctx0" brushRef="#br0" timeOffset="184414.4717">23813 3404 0,'35'0'0,"18"0"16,-18 0-1,18 0-15,17-17 16,-17 17 0,-17 0-16,-54 17 15</inkml:trace>
  <inkml:trace contextRef="#ctx0" brushRef="#br0" timeOffset="184545.5275">23936 3598 0,'53'0'16,"35"0"0,-53-17-16,18-1 15,-35 18-15</inkml:trace>
  <inkml:trace contextRef="#ctx0" brushRef="#br0" timeOffset="187099.3749">25418 2540 0,'-18'-35'15,"18"17"-15,18 0 16,17 1-16,0 17 15,0 0-15,54 35 16,-36 0-16,17 71 16,-35-53-16,18 88 15,-35-70-15,-18 52 16,-18-70-16,-35 35 16,18-70-16,-53 17 15,53-35-15,-36 0 16,53-17-16,-34-36 15,52 35 1,0-17-16,17 0 16,36 17-16,-18 0 15,54 18-15,-54 18 16,0-18-16,18 35 16,-35 0-1,-1-17-15,-17 0 16</inkml:trace>
  <inkml:trace contextRef="#ctx0" brushRef="#br0" timeOffset="187716.9935">26141 2558 0,'35'0'31,"-17"0"-31,52 0 16,-17 0-16,71-18 15,-71 18-15,52-35 16,-69 35-16,17-18 16,-53 0-16</inkml:trace>
  <inkml:trace contextRef="#ctx0" brushRef="#br0" timeOffset="188101.1477">26511 2522 0,'18'0'15,"-53"0"1,17 0-1,0 18-15,1 0 16,-1-1 0,18 1-16,0 0 0,18 17 15,-18-18-15,17 1 16,1 35-16,0-18 16,-1-17-16,19 70 15,-19-53-15,1 1 0,-1 34 16,1-52-16,-18 17 15,-18-17-15,18-1 16,-35 1-16,18 0 16,-36-1-1,17-17-15,19 0 0,-19 0 16,1 0-16,18-17 0,-36 17 16,35 0-1,0 0-15</inkml:trace>
  <inkml:trace contextRef="#ctx0" brushRef="#br0" timeOffset="188852.7372">25241 3563 0,'-17'-18'15,"52"18"16,71-17-31,-36 17 16,1 0-16,141-18 16,-89 1-16,0-1 15,19 18-15,-1-18 0,-18 1 0,106-1 16,-140 18 0,-36 0-16,-18 0 0,0 0 15,-53 0-15,1 0 16</inkml:trace>
  <inkml:trace contextRef="#ctx0" brushRef="#br0" timeOffset="189374.7002">25488 3775 0,'0'0'0,"18"-18"0,17 0 16,18 18-16,-35 18 15,17 0-15,0-1 0,53 54 16,-52-18-16,-19-18 16,36 53-16,-53-52 15,-17 52 1,-36-35-16,35-36 15,-52 19-15,17-36 16,0-36 0,35 19-16,18-36 15,0 35-15,0 1 16,0-1-16,53 0 16,-18 18-16,18 18 15,-18-18-15,18 35 16,-17-17-16,-1 17 15,-17-17-15</inkml:trace>
  <inkml:trace contextRef="#ctx0" brushRef="#br0" timeOffset="189829.9406">26141 3986 0,'0'0'0,"0"18"0,0 35 15,0 0 1,17-18-16,-17 0 16,36 18-16,-19-35 15,1 0-15,0-18 0,17 17 16,-17-34-1,-1-1-15,-17 0 0,18-35 16,0 36 0,-18-1-16,0 1 0,0-1 15,17 18-15,1 0 16,-18 18-16,35 17 16,-17-35-16,-1 17 15,1 19-15,0-36 16,17 0-16,-17 0 15,-1-18-15,1 0 16,-18-34-16,-18 16 16,1-17-1,-1 36-15,0-19 0,1 19 16,17 34 0</inkml:trace>
  <inkml:trace contextRef="#ctx0" brushRef="#br0" timeOffset="190069.3878">26935 4128 0,'17'35'16,"-17"-18"-16,18 36 15,0 0 1,-18-35-16,0 17 0,0-17 16</inkml:trace>
  <inkml:trace contextRef="#ctx0" brushRef="#br1" timeOffset="209360.8825">4357 10495 0,'0'-17'16,"-18"17"-16,1 0 31,-1-18-31,36 18 63,34 18-48,-16-18-15,17 17 16,0-17-16,105 0 16,-69 0-16,87-17 15,-70-1-15,-18 18 0,124-35 16,-36 17 0,-88 18-16,-17-18 15,-1 18-15,1 0 16,-54 0-16</inkml:trace>
  <inkml:trace contextRef="#ctx0" brushRef="#br0" timeOffset="235646.0003">22031 8467 0,'0'-18'16,"0"0"0,-18 89 15,1-36-31,17 36 0,-18-18 15,-17 70-15,35-52 16,0-18-16,0-18 0,0 0 16,35 0-16,-17-17 15,35-18 1,-18 0-16,0-35 0,18-18 16,-35 35-16,17-35 15,-17 53-15,-1 0 16,1 18-16,-18 0 15,35 17-15,0 53 16,1-53-16,-1 1 16,36-1-16,-36-35 15,18 0-15,-18 0 0,0-18 16,-17-17-16,0-53 16,-18 35-16,-36-53 15,19 53-15,-1 0 16,-70-53-1,53 71-15,35 53 16,0-1 0</inkml:trace>
  <inkml:trace contextRef="#ctx0" brushRef="#br0" timeOffset="235865.1693">22931 9013 0,'17'89'16,"-17"-54"-16,18 36 15,-1-19 1,1-34-16,-18 0 0</inkml:trace>
  <inkml:trace contextRef="#ctx0" brushRef="#br0" timeOffset="237378.1858">23460 8608 0,'-18'-18'16,"36"18"15,-1 0-15,-17 18-1,18-18-15,-18 17 16</inkml:trace>
  <inkml:trace contextRef="#ctx0" brushRef="#br0" timeOffset="237489.3781">23477 8819 0,'18'18'16,"0"-18"-1,-1 0 1</inkml:trace>
  <inkml:trace contextRef="#ctx0" brushRef="#br0" timeOffset="237946.6449">23954 8661 0,'35'0'31,"-17"-18"-31,34 18 16,-16 0-16,-1 0 15,-17 0-15,-1-18 16</inkml:trace>
  <inkml:trace contextRef="#ctx0" brushRef="#br0" timeOffset="238084.3807">24024 8767 0,'53'0'0,"-35"0"0,17 0 16,18 0 0,-18 0-16,-17 0 15</inkml:trace>
  <inkml:trace contextRef="#ctx0" brushRef="#br0" timeOffset="240126.2618">25259 8608 0,'18'0'16,"-18"-18"-16,17 18 16,-17 18 15,0 17-31,0-17 16,0 17-16,0 0 0,0 18 15,0 0-15,18-18 16,-1-17-16,1 0 15,17 17-15,1-35 16,-1-18-16,-35 1 16,35-19-16,-17 1 15,-1 17-15,-17 1 16,18 17 0,-18-18-16,18 36 0,-1-1 15,1 19 1,17 34-16,1-52 15,-1 35-15,0-53 16,18 17-16,-35-17 16,17-17-1,-35-1-15,18-17 16,-18 0-16,-18-1 0,0-17 16,1 18-16,-1-18 0,0 18 15,-34-18 1,52 35-16,-18 18 0,18 18 15,18 0-15</inkml:trace>
  <inkml:trace contextRef="#ctx0" brushRef="#br0" timeOffset="240313.9167">26141 8996 0,'0'17'0,"35"19"16,-35-1-16,18-17 15,-18-1-15,0 19 16,0-19-16</inkml:trace>
  <inkml:trace contextRef="#ctx0" brushRef="#br0" timeOffset="240688.0913">26793 8802 0,'18'0'0,"0"0"16,17-18-16,36 1 15,-36 17-15,18 0 16,-18-18-16</inkml:trace>
  <inkml:trace contextRef="#ctx0" brushRef="#br0" timeOffset="241332.5214">28363 8308 0,'0'70'15,"-70"107"1,-1-54-16,-17 1 16,-35-1-1,34-87 1,54-36-16,17 0 16,-34-18-16,34-35 15,18 18-15,53-36 16,0 36-1,-18 17-15,36 1 0,34 17 16,-52 17-16,53 19 16,-18 16-1,-70-16-15,17 17 16,-35-36-16,0 19 16,0-19-16</inkml:trace>
  <inkml:trace contextRef="#ctx0" brushRef="#br0" timeOffset="242567.7802">29263 8608 0,'-18'-18'16,"1"1"-16,-19 17 15,19 0-15,-19 0 0,19 0 16,-18 17-16,-36 18 16,36 1-16,-1-1 0,-16 36 15,52-36-15,-18 0 16,36 18 0,-1-35-16,1-1 0,17-17 15,18 0-15,35-35 16,-35 0-16,0-1 0,-18 1 15,18-71-15,-35 53 16,-1-17-16,-17-54 16,0 54-16,-35-89 15,0 89-15,0-1 16,17 0-16,-53-34 16,54 87-16,-1 0 15,1 18-15,-1 18 0,18 53 16,-18 70-1,36-53-15,17 88 16,0-88-16,36 54 16,-18-90-16,35 54 15,-53-53-15,18 18 16,-35-36-16,0-17 16</inkml:trace>
  <inkml:trace contextRef="#ctx0" brushRef="#br0" timeOffset="243017.5948">29669 8555 0,'0'35'15,"0"-17"1,-18 17-16,18 36 15,18-1-15,-1-35 16,1-17-16,35 0 16,-36-18-16,1 0 15,0-18-15,-1 18 16,1-35-16,-18 17 16,18 1-16,-18-19 0,0 19 0,0-1 15,0 0-15,17 36 16,1 35-1,-18-18-15,53 36 16,-36-36-16,54 0 16,-18-17-1,18-18-15,-54-18 16,36-17-16,-35 0 16,-18-36-1,0 36-15,-36-36 16,19 36-16,-18-35 15,17 70-15,0-18 16,1 36-16</inkml:trace>
  <inkml:trace contextRef="#ctx0" brushRef="#br0" timeOffset="243203.1161">30533 8908 0,'18'70'15,"-18"-35"-15,0 1 16,0 17 0,0-36-16,0 1 0</inkml:trace>
  <inkml:trace contextRef="#ctx0" brushRef="#br0" timeOffset="244286.4276">22260 10195 0,'0'18'0,"-35"70"16,35 18 0,0-53-16,0 53 15,18-53-15,17 0 16,0-36-16,36 1 16,-36-18-16,18-53 15,-35 35-15,-1-52 16,-17 17-16,0-18 15,0 54-15,0-1 16,18 36 0,-18 17-1,18-17-15,17 17 0,18 18 16,-18-36 0,18 1-16,0 0 0,-18-18 15,0 0 1,-35-18-16,-17-17 15,-1-1-15,0 1 16,1 0-16,-18-18 16,17 18-16,18 17 15</inkml:trace>
  <inkml:trace contextRef="#ctx0" brushRef="#br0" timeOffset="244535.6442">22983 10425 0,'36'17'16,"-1"1"-16,0 0 15,-17-1 1,0 1-16,-1 35 0,-17-18 16,0-17-16,-17 17 15,-1-17-15,0-1 16,18 1-1,18-18-15,17 0 16,1 0-16,34 0 16,-35 0-16,1-18 15</inkml:trace>
  <inkml:trace contextRef="#ctx0" brushRef="#br0" timeOffset="244687.5158">23654 10266 0,'0'17'16,"0"1"-16</inkml:trace>
  <inkml:trace contextRef="#ctx0" brushRef="#br0" timeOffset="244821.9846">23742 10566 0,'0'-18'31,"18"18"-31,-1-18 16</inkml:trace>
  <inkml:trace contextRef="#ctx0" brushRef="#br0" timeOffset="245003.015">24007 10319 0,'52'0'15,"-34"-18"1,35 18-16,-35 18 15,-1-18-15,-17 17 16</inkml:trace>
  <inkml:trace contextRef="#ctx0" brushRef="#br0" timeOffset="245114.8261">24042 10530 0,'17'0'15,"19"18"-15,-19-18 0,1-18 16,35 18-1</inkml:trace>
  <inkml:trace contextRef="#ctx0" brushRef="#br0" timeOffset="245708.4495">25453 10231 0,'-35'123'16,"17"18"0,18-17-1,0-89-15,35 18 16,-17-36-16,35-17 15,-18-17-15,-17-1 0,35-35 16,-53 18-16,17-36 16,-17 36-1,0 18-15,0-1 16,0 53 0,0 18-16,18 0 15,0-18-15,-1-17 16,36 0-1,-35-1-15,-1-17 0,1 0 16,17-35-16,-35 17 16,18-52-1,-18 34-15,-18-16 0,1-19 16,-1 18-16,18 0 16,0 35-1</inkml:trace>
  <inkml:trace contextRef="#ctx0" brushRef="#br0" timeOffset="245990.0921">26070 10530 0,'36'-17'16,"16"17"-1,-16 0-15,-19 0 0,1 17 16,-18 1-1,0 17 1,0-17-16,-18 17 0,1 1 16,-1-19-16,18 1 0,-18 17 15,36-17 1,35-1 0,-35-17-16,52 0 15,-34 0-15,34-17 16,-52 17-16</inkml:trace>
  <inkml:trace contextRef="#ctx0" brushRef="#br0" timeOffset="246237.3883">27199 10425 0,'53'0'15,"0"17"-15,0-17 0,35-17 16,-53-1-16</inkml:trace>
  <inkml:trace contextRef="#ctx0" brushRef="#br0" timeOffset="246637.4383">28434 10231 0,'-35'105'15,"17"-69"-15,-53 52 16,54-53-16,-18-17 15,17-1-15,-53-17 16,54 0-16,-36-35 16,35 18-16,-17-54 15,35 53-15,0-35 16,35 36-16,-17 17 16,70 0-1,0 53-15,-53-36 16,1 19-16,-1-1 0,36 18 15,-54-18-15,1-17 16,-1-1-16</inkml:trace>
  <inkml:trace contextRef="#ctx0" brushRef="#br0" timeOffset="247269.0068">29069 10301 0,'-53'18'15,"-18"17"-15,36-17 16,-18 52-16,36-17 16,17-18-16,0 1 0,17-19 15,19 36-15,34-17 16,-35-36-16,36-18 16,-36-17-16,0-1 15,1 1-15,-19-18 16,1-17-16,0-54 15,-18 54-15,-18-1 16,0-17-16,-35-53 16,36 70-16,-18 36 0,-1-18 15,1 71 1,17 17-16,18 18 0,0 0 16,18 123-16,17-105 15,36 87-15,-36-87 16,18 0-16,53 34 15,-71-69-15,0-1 16,18 0-16</inkml:trace>
  <inkml:trace contextRef="#ctx0" brushRef="#br0" timeOffset="247671.9744">29545 10336 0,'0'53'16,"0"36"0,0-54-16,18 35 15,17 1 1,-17-36-16,17-17 16,-17-18-16,-1 0 15,1 0-15,0-35 0,-1-1 16,-17 1-16,18-36 15,-18 54-15,0-18 16,17 35 0,-17 35-16,18-18 15,0 19-15,17-1 16,-17-17-16,17-1 0,-17 1 16,34-18-1,-16 0-15,-36-18 16,17-35-16,-17 18 15,0 0-15,-17-53 16,-1 52-16,0 1 0,1-18 16,-1 35-1</inkml:trace>
  <inkml:trace contextRef="#ctx0" brushRef="#br0" timeOffset="247950.5873">30233 10530 0,'53'0'16,"-18"0"-16,1 18 16,-36 0-16,-18 17 15,0 0 1,1 1-16,-1-19 15,18 18 1,18-17-16,-1 0 0,19-1 16,-19-17-16,36 0 15,-18 18 1,-17-18-16</inkml:trace>
  <inkml:trace contextRef="#ctx0" brushRef="#br0" timeOffset="248835.4464">22507 11430 0,'0'71'15,"0"-1"-15,0 107 16,18-89-16,0 88 15,-18-105 1,17-18-16,-17 17 16,18-52-16,-18-1 15,0-34-15,0-36 16,17 0-16,19-35 16,-1 52-16,36-16 15,-36 52-15,53 0 16,-53 35-16,1 18 15,-36-18-15,0 36 16,-18-54-16,-53 18 16,18-35-16,-35 0 15,35 0-15,-17-35 16,52 18 0,18-19-16,35 19 15</inkml:trace>
  <inkml:trace contextRef="#ctx0" brushRef="#br0" timeOffset="249006.7367">23689 11659 0,'-18'0'16,"1"36"-1,17-19-15,0 19 16</inkml:trace>
  <inkml:trace contextRef="#ctx0" brushRef="#br0" timeOffset="249130.4919">23742 12012 0,'0'18'16,"18"-18"-1</inkml:trace>
  <inkml:trace contextRef="#ctx0" brushRef="#br0" timeOffset="249301.4486">24148 11765 0,'70'0'16,"1"0"0,-36 0-1,-17 0-15,-18 18 0</inkml:trace>
  <inkml:trace contextRef="#ctx0" brushRef="#br0" timeOffset="249418.4625">24165 12012 0,'36'18'16,"16"-18"-16,-16-18 16,-1 18-16,18-18 15,-18 1-15</inkml:trace>
  <inkml:trace contextRef="#ctx0" brushRef="#br0" timeOffset="250302.9997">25576 11359 0,'0'18'0,"0"53"16,0-1-16,0 54 15,0-54 1,18 1-16,0 35 15,-1-71-15,1 18 16,0-53-16,-1-18 16,19-35-1,-1 18-15,18-18 16,-18 35-16,36 18 16,-54 18-16,36 35 15,-53-18-15,-18 53 16,-17-70-16,-18 35 15,18-35-15,0-1 16,-36-17-16,36 0 16,17 0-1,36-17-15,17 17 16</inkml:trace>
  <inkml:trace contextRef="#ctx0" brushRef="#br0" timeOffset="250648.3602">27481 11836 0,'18'0'31,"0"0"-31,17-18 0,36 0 15,-19 18 1,-16 0-16,34 0 16</inkml:trace>
  <inkml:trace contextRef="#ctx0" brushRef="#br0" timeOffset="251159.3886">28769 11465 0,'-18'71'15,"-17"52"1,17-52-16,-34 88 15,-19-36 1,18-35-16,18-52 16,-18-19-16,0-34 15,0-36 1,35-18 0,18 36-16,53-36 15,18 36-15,-18 35 0,70 18 16,-70-1-1,0 1-15,0 17 0,18 36 16,-18-18 0,-36-36-16,-17 1 0</inkml:trace>
  <inkml:trace contextRef="#ctx0" brushRef="#br0" timeOffset="252646.0677">29616 11765 0,'-36'-17'15,"19"17"1,-36 17-16,18 1 15,-18 52-15,35-17 16,0-17-16,1-1 16,17 0-16,0 0 0,17 18 15,1-35-15,35-18 16,-18 0-16,18-35 16,-18-1-16,18-52 15,-17 35-15,-19-53 16,-17 36-16,0-54 15,0 54 1,-35-36-16,17 53 16,1 0-16,-1 53 15,-17 18-15,35 17 16,-18 89 0,18-54-16,0 1 0,18-1 15,17-17-15,0 18 16,1-18-16,17 0 0,35 17 15,-53-35-15,36 1 16,-54-19-16,1-17 16</inkml:trace>
  <inkml:trace contextRef="#ctx0" brushRef="#br0" timeOffset="253076.9232">29986 11430 0,'0'0'0,"0"53"0,0 88 15,0-70-15,0-1 16,0 1-16,18 35 15,-18-54-15,17 1 16,1-53 0,-18-17-1,0-19-15,18 1 0,-1 0 16,19 17-16,-1-17 0,35 17 16,-34 36-16,34 35 15,-34-35-15,-1 70 16,-18-53-16,-34 18 15,17-35-15,-53 17 16,0-35 0,-18 0-1,54 0-15,-54-35 0,54 17 16,-1 18-16,18-18 0,0 1 16</inkml:trace>
  <inkml:trace contextRef="#ctx0" brushRef="#br0" timeOffset="253244.6111">30815 12241 0,'-17'0'16</inkml:trace>
  <inkml:trace contextRef="#ctx0" brushRef="#br0" timeOffset="254200.646">29087 9384 0,'17'0'16,"36"0"-1,18 0-15,105 0 16,-70-18-16,141 18 16,-106 0-16,141 0 15,-158 0-15,105 18 16,-159-18-16,19 0 16</inkml:trace>
  <inkml:trace contextRef="#ctx0" brushRef="#br0" timeOffset="254947.3252">28875 10989 0,'18'0'16,"52"0"-1,1 0 1,17-18-16,0 18 0,18 0 16,0 0-16,141-17 15,-124 17-15,106-18 16,-140 18-16,-19 0 0,-17 0 16</inkml:trace>
  <inkml:trace contextRef="#ctx0" brushRef="#br0" timeOffset="255396.5019">29192 12471 0,'53'0'16,"-17"17"0,87-17-16,-35 0 15,0 0-15,124 18 16,-106-18-16,141 0 15,-141 0-15,70 0 16,-123 0-16,-18-18 16</inkml:trace>
  <inkml:trace contextRef="#ctx0" brushRef="#br0" timeOffset="257376.0924">16475 16563 0,'17'-18'0,"36"18"15,71-17-15,-36-1 16,18 18-16,158 0 16,-140 0-16,-1-18 0,107 18 15,-142-17 1,-18 17-16,-17 0 0,-17 0 15,-19 0-15</inkml:trace>
  <inkml:trace contextRef="#ctx0" brushRef="#br0" timeOffset="257686.3732">17074 16034 0,'18'0'16,"-36"0"-1,-34 35-15,16-17 16,-87 35-16,35-18 16,17 0-16,-70 53 15,70-52-15,18-1 16,1 0-16,34 0 0,-17 18 15,35-17-15,88 34 16,-35-35-16,123 36 16,-70-53-16,106 35 15,-107-18-15,54 0 16</inkml:trace>
  <inkml:trace contextRef="#ctx0" brushRef="#br0" timeOffset="259552.0144">5627 15787 0,'17'0'0,"36"0"16,-35 0-16,17 0 15,71 0-15,-35-18 16,52-17-16,-52 35 16,-36-18-16,18 18 0,0 0 15</inkml:trace>
  <inkml:trace contextRef="#ctx0" brushRef="#br0" timeOffset="259812.7265">5821 15416 0,'-53'18'16,"-35"35"0,52-18-16,-52 53 15,35-17 1,53-36-16,0 36 15,36-36-15,-1-17 0,53 17 16,-35-17 0,18-1-16,-1 1 0,54 35 15,-71-36-15,35 19 16,-53-19-16</inkml:trace>
  <inkml:trace contextRef="#ctx0" brushRef="#br2" timeOffset="350015.3235">1535 4957 0,'0'0'0,"17"0"46,1 0-30,0 0-16,17 0 0,0 0 16,0 0-1,36 0-15,-36 0 16,36-18-16,-18 18 16,35 0-16,-35 0 15,53 0 1,-53 0-16,70 0 15,-70-18-15,70 18 16,-52-17-16,52-1 16,-52 18-16,17-18 0,71-17 15,0 17 1,-89 1-16,18 17 16,36-18-16,-54 18 15,1-17-15,0 17 0,52 0 16,-52-18-16,87 18 15,-87-18-15,17 18 16,88-17 0,-87 17-16,-1-18 0,71 18 15,-71 0-15,88 0 16,-105 0-16,17-18 16,18 18-16,-18 0 0,0 0 15,124 0 1,-106 0-16,105-17 15,-105 17-15,106 0 16,-89 0-16,-17-18 0,141 0 16,-141 18-16,17 0 15,89-17 1,-106 17-16,88 0 16,-88 0-16,70 0 15,-88 0-15,1-18 0,-1 18 16,-18 0-16,1-18 0,-18 18 15,35-17 1,-53-1-16,-35 1 0</inkml:trace>
  <inkml:trace contextRef="#ctx0" brushRef="#br2" timeOffset="353134.476">3475 10989 0,'-18'0'0,"18"18"16,0-36 15,18 0-15,-18 1-16,0-1 16,0 0-1,0 1 1,0 34 46,0 54-46,0-36-16,0 54 16,0-37-16,0 90 15,0 34 1,0-88-16,0 141 15,18-123-15,-18-18 16,17 106-16,-17-123 16,18 0-16,-18-1 15,0 1-15,17 35 16,-17-71-16,36 35 16,-36-34-16,17-19 15,1 1-15,-18 0 0,18-1 0,-1 1 16,1-18-1</inkml:trace>
  <inkml:trace contextRef="#ctx0" brushRef="#br2" timeOffset="353479.0042">3246 12612 0,'0'17'16,"17"-17"-16,1 53 15,35 0-15,-36-17 16,19 16-16,-19-16 0,36 52 15,-35-35 1,0-18-16,-1 0 0,1-17 16,-1 17-16,36-17 15,-35-18-15,17-18 0,-17 18 16,52-53 0,-34 18-16,-1 18 0,0-54 15,-17 53-15,-18 1 16</inkml:trace>
  <inkml:trace contextRef="#ctx0" brushRef="#br2" timeOffset="353980.0686">3069 11201 0,'-17'0'0,"34"-18"32,18-17-17,36-53-15,-36 35 16,1 0-16,-19 17 15,18-16-15,1-37 16,-1 54-16,-35 0 0,18 17 16,-1 1-16,-17 34 15,53 54 1,-35-36-16,52 36 16,-34-36-1,34 53-15,-34-53 16</inkml:trace>
  <inkml:trace contextRef="#ctx0" brushRef="#br2" timeOffset="371916.3515">2099 13494 0,'0'0'0,"-18"-18"16,1 18-1,-19 0-15,19 0 0,-36 35 16,35-17-1,-17 17-15,17 1 0,-17 34 16,35-35-16,0 1 16,0-1-16,0 0 0,0-17 15,18 0 1,-1-18-16,1 0 0,17 0 16,1-18-16,-19 0 15,18-17-15,1-36 16,-19 19-16,1-1 0,0-53 15,-18 35-15,0-52 16,0 70 0,-36 0-16,1-53 15,0 71-15,17 17 0,-17 1 16,17 17 0,18 35-16,0 35 15,18 36 1,0-53-16,-1 0 15,18-18-15,18 71 16,-17-71-16,-19 1 0,19-1 16,-19-17-16,1 35 15</inkml:trace>
  <inkml:trace contextRef="#ctx0" brushRef="#br2" timeOffset="372320.742">2328 13406 0,'0'35'0,"0"35"16,0-34-16,18-1 16,0 18-16,-1-18 15,1-17-15,-18-1 16,18-17-16,-1 0 15,1 0-15,-1-17 0,-17-1 0,18 1 16,-18-36-16,0 17 16,0 19-16,0-1 0,0-17 15,18 52 17,-1 1-17,1 0-15,-18-1 0,18-17 16,-1 18-16,1-18 15,0 18-15,-1-18 16,1-18-16,-1 0 16,-17-17-16,-17 17 15,17-17-15,-18 17 16,1-34-16,17 34 16</inkml:trace>
  <inkml:trace contextRef="#ctx0" brushRef="#br2" timeOffset="372687.9593">2822 13423 0,'36'0'15,"-1"0"1,-18 0-1,1 18-15,-18-1 16,-18 1-16,1 17 16,-1-17-16,18 0 15,-17 17-15,17-17 16,0-1-16,17 1 16,18-18-1,-35 18 16,-17-18-15,-1 17 0,18 1-16,-17-18 0,-1 17 15,0 1 1,-17 0-16</inkml:trace>
  <inkml:trace contextRef="#ctx0" brushRef="#br2" timeOffset="373377.5108">2275 13952 0,'0'18'16,"0"0"-1,0-1-15</inkml:trace>
  <inkml:trace contextRef="#ctx0" brushRef="#br2" timeOffset="373523.1214">2311 14129 0,'17'17'16,"1"-17"0</inkml:trace>
  <inkml:trace contextRef="#ctx0" brushRef="#br2" timeOffset="373646.7984">2364 14217 0,'0'18'16</inkml:trace>
  <inkml:trace contextRef="#ctx0" brushRef="#br2" timeOffset="374256.2028">1799 14817 0,'-17'-18'16,"-1"18"-16,0-18 15,1 18-15,17-17 16,-18 17-16,0 0 16,18 17-1,-17 1-15,17 0 0,0-1 16,-18 1-16,18 17 0,0 36 15,0-18 1,0-36-16,18 19 16,-1-36-16,19 0 15,-19-18-15,1-17 16,0 17-16,-1-17 0,18-18 16,-35 18-1,0-18-15,18 17 0,-18 1 16,-18-71-16,18 53 15,-17 0-15,-1 1 16,1-1-16,-19 17 0,1-17 16,17 36-1,1 34-15,17 19 16,0-1-16,17 0 0,1 18 16,0 71-16,17-71 15,18 35 1,-36-53-16,54 18 15,-53-35-15,35 17 16</inkml:trace>
  <inkml:trace contextRef="#ctx0" brushRef="#br2" timeOffset="374656.9288">2081 14605 0,'0'53'16,"0"17"0,18 1-1,17-18 1,-17-35-16,0-1 0,-1 1 16,1-18-16,-18-18 15,0 1 1,0-1-16,0 0 15,0-17-15,18 35 32,17 0-32,-18 0 15,19 18 1,-19-36-16,19 0 16,-19 18-16,1-35 15,-18 17-15,0-17 16,-18 18-16,1-36 15,-1 35-15,0-35 16,18 35 0</inkml:trace>
  <inkml:trace contextRef="#ctx0" brushRef="#br2" timeOffset="374952.2521">2575 14781 0,'0'53'15,"18"-17"1,0-36 0,-18-18-1,0 0-15,0-35 16,0 36-16,17-1 0,-17 0 15,18 1-15,-1-1 16,19 18-16,-1 18 16,-17-1-16,17 36 15,-35-35-15,18 0 16,-1 35-16,1-36 16,-18 1-1</inkml:trace>
  <inkml:trace contextRef="#ctx0" brushRef="#br2" timeOffset="379817.7285">14570 12012 0,'-18'0'15,"36"0"16,35-18-15,0 18-16,-1 0 0,54 18 16,-35-18-16,35 0 15,-53 0-15,17 0 16,-70 18-16</inkml:trace>
  <inkml:trace contextRef="#ctx0" brushRef="#br2" timeOffset="428633.594">21766 13811 0,'0'0'0,"18"18"0,0 70 15,-1-17-15,19 87 16,-19-69-16,-17 16 16,18-16-16,-18 16 0,18-16 15,-18-1-15,0-18 16,17 1-16,1 0 15,-1-36-15,19-35 16,-19-18-16,19-70 16,-19 17-16,1-87 15,0 69-15,-18-87 16,0 88 0,-18-89-16,0 125 15,1-1-15,17 17 0,-18 19 16,18-1-16,0 36 15,18 35 1,-1-18-16</inkml:trace>
  <inkml:trace contextRef="#ctx0" brushRef="#br2" timeOffset="429129.7176">22313 14570 0,'0'17'16,"35"-17"-1,18 0-15,-17-17 0,34-19 16,-17 1 0,-53 18-16,18-19 15,-36 36 1,-17 0-16,17 0 15,-52 18 1,52 0-16,-17 17 0,-1 18 16,19-36-16,17 19 15,0-1-15,53 0 16,-18-17-16,36-1 16,-18-17-16,17 0 15,-35-17-15,18-18 16,-35 35-16,0-36 15,-18 19-15,-18-1 16,0 18-16,1 0 16,-1 18-16,0-1 15,18 1-15,0 17 16,0 0-16,53 1 16,-17-19-1,34 1-15,-35-18 16,54-18-1,-54 1-15,0-1 0,-17 0 16</inkml:trace>
  <inkml:trace contextRef="#ctx0" brushRef="#br2" timeOffset="429296.1385">22966 14482 0,'35'0'16,"18"0"-1,35-36 1,0 19 0,-52-1-16,17 0 15,-36 1-15</inkml:trace>
  <inkml:trace contextRef="#ctx0" brushRef="#br2" timeOffset="429473.511">23160 14235 0,'0'88'15,"0"-53"-15,-18 71 16,18-18 0,18-35-16,-18-18 0,18 36 15,-1-36 1</inkml:trace>
  <inkml:trace contextRef="#ctx0" brushRef="#br2" timeOffset="429723.4897">23372 14552 0,'0'71'15,"0"-18"1,17-18-16,36 18 15,0-36 1,-18-17-16,-17 0 0,17 0 0,-17-17 16,-18-1-16,0 0 0,0 1 15,-35-36-15,17 35 16,0-17-16,-17 17 0,0 1 16,17 17-1,0 0-15,18 17 16</inkml:trace>
  <inkml:trace contextRef="#ctx0" brushRef="#br2" timeOffset="429886.0905">23724 14711 0,'-17'-18'16,"-1"-17"-1,18-18 1,0 0-16,18 35 0,-18 1 15,35-18-15,-17 35 16</inkml:trace>
  <inkml:trace contextRef="#ctx0" brushRef="#br2" timeOffset="430012.3452">23883 14587 0,'18'71'15,"-1"-1"1,-17-34-16,36-1 15,-36-17-15,17-18 16,1 0-16</inkml:trace>
  <inkml:trace contextRef="#ctx0" brushRef="#br2" timeOffset="430158.2184">23936 14217 0,'18'-18'16,"-1"18"0,1 18-16</inkml:trace>
  <inkml:trace contextRef="#ctx0" brushRef="#br2" timeOffset="430475.688">24112 14446 0,'18'-17'0,"0"17"16,-1 0-16,19 0 15,-1 0-15,-18 17 16,1 1-16,0 17 15,-18 0-15,0 18 16,-18-17-16,18-1 0,-35 0 16,35 0-16,0-17 15,0 0 1,17-1-16,54-17 16,-36 0-16,36 0 15,-36 0-15,0-17 0,1 17 16</inkml:trace>
  <inkml:trace contextRef="#ctx0" brushRef="#br2" timeOffset="430994.0526">24730 14517 0,'-36'-18'16,"19"36"0,17-1-16,-18 36 15,1-17-15,17 17 0,0-18 16,0 18-16,0-18 16,17 0-16,1-17 15,-1-18-15,1-18 16,-18 1-16,18-1 15,-1-17-15,-17-36 16,0 36-16,0-36 16,0 54-16,-17-19 15,17 54 1,17 35 0,19 18-16,-19-54 15,19 18-15,16 1 16,-16-19-16,-1-17 15</inkml:trace>
  <inkml:trace contextRef="#ctx0" brushRef="#br2" timeOffset="431186.8146">24994 14411 0,'53'18'15,"18"-18"-15,-18-18 16,0 18-16,35-18 16,0 1-1,-106-1 1</inkml:trace>
  <inkml:trace contextRef="#ctx0" brushRef="#br2" timeOffset="431364.2862">25153 14076 0,'35'141'15,"-35"-53"-15,18-17 16,0 17-16,17 53 16,-17-70-16,-1-1 15,1-35-15,-1 54 16,1-72-16,0 1 15</inkml:trace>
  <inkml:trace contextRef="#ctx0" brushRef="#br2" timeOffset="431507.9458">25523 14499 0,'18'53'16,"0"18"-1,-1-54-15,1 19 16,-18-19-16</inkml:trace>
  <inkml:trace contextRef="#ctx0" brushRef="#br2" timeOffset="431653.5612">25594 14182 0,'0'-18'16,"35"36"-16,-17 17 16</inkml:trace>
  <inkml:trace contextRef="#ctx0" brushRef="#br2" timeOffset="431888.3616">25735 14570 0,'18'35'16,"17"0"-16,18-17 16,-18-18-1,18 0-15,-35-18 16,-1 1-16,-34-19 16,17 19-1,-18-19-15,-35 1 16,36 0-16,-1 17 0,-17 1 15,35-1 1,17 36-16</inkml:trace>
  <inkml:trace contextRef="#ctx0" brushRef="#br2" timeOffset="432137.3802">26123 14623 0,'0'17'15,"0"1"1,-17-36 15,17 1-31,0-19 0,0 1 16,17 17-16,1 1 15,-1-18-15,1 35 16,0 0-16,-1 0 0,1 0 16,0 17-16,-1 1 0,1-1 15,0 19-15,-1-19 16,1 19-1,-18-19-15,0 1 16,0 0-16</inkml:trace>
  <inkml:trace contextRef="#ctx0" brushRef="#br2" timeOffset="467498.0632">353 4374 0,'17'0'15,"36"18"-15,36-18 16,-37 0-16,37-18 16,-36 18-16,-18 0 15,35-17 1,-52 17-16,17-18 15,-17 18-15</inkml:trace>
  <inkml:trace contextRef="#ctx0" brushRef="#br2" timeOffset="467724.2">635 4163 0,'18'17'15,"17"-17"1,0 18-16,36 0 0,-18-18 15,0 17-15,-18-17 16,0 18-16,18 35 16,-35-35-16,-1 17 0,-17 0 15,0 0-15,-35 54 16,17-37-16,-52 54 16,35-53-16,-1 0 0,19 18 15,17-54-15</inkml:trace>
  <inkml:trace contextRef="#ctx0" brushRef="#br2" timeOffset="469698.0108">3916 10918 0,'-18'-17'16,"1"-18"-1,-1 35-15,18-18 16,0 36 15,18 17-15,-18-18-16,0 19 15,17 52-15,1-35 16,-18 106-16,17-71 16,-17 18-16,0-1 0,0 19 15,18 123-15,0-141 16,-18 17-16,17-17 15,-17 18-15,18-19 16,-18 1-16,0 18 0,0-19 0,0-16 16,0 17-16,0 70 15,0-88-15,18 0 0,-18 0 16,0 54 0,0-54-16,0-18 0,0 71 15,0-70-15,0 35 16,17-71-16,-17 0 15,18 1-15,-18-19 16,18-17 0,-18 18-16,0 0 15,0 17 1,0-17-16,0-1 16,17 1-16,-17-1 0,18 36 15,0-35-15,-1 17 16,1-17-16,17 17 15,-17-35-15,-1 18 16,1-18-16,17 17 16,-17 1-16,17 0 15,-17-18 1,-1 17 0,1-17-16</inkml:trace>
  <inkml:trace contextRef="#ctx0" brushRef="#br2" timeOffset="470242.3743">3933 10866 0,'0'-18'16,"36"18"-1,-1 0-15,18 0 16,0 0-16,70 18 15,-70-18-15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36:34.41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1993 3193 0,'0'-18'31,"0"0"-15,-17 18-1,17-17 1,-18 17-16,-17 17 16,17 19-16,-35 34 15,35-17-15,-34 53 16,34-35-16,0 70 16,1-71-1,17 1-15,17-1 16,-17-17-16,53 53 0,-35-53 15,17-18-15,0 1 0,18 16 16,-35-34 0,35 0-16,-36-18 15,1 0-15</inkml:trace>
  <inkml:trace contextRef="#ctx0" brushRef="#br0" timeOffset="383.7823">2240 3651 0,'18'18'16,"17"35"-1,-17-18 1,17 0-16,36 18 15,-36-35-15,0 0 0,53 17 16,-52-18-16,-19-17 16,18 18-16,-17-18 15,-18-18 1</inkml:trace>
  <inkml:trace contextRef="#ctx0" brushRef="#br0" timeOffset="566.5896">2558 3598 0,'-36'89'16,"1"-37"-16,-18 37 16,18-36-16,17-18 15,-35 53 1,36-70-16,17 17 0,0-17 15</inkml:trace>
  <inkml:trace contextRef="#ctx0" brushRef="#br0" timeOffset="1049.487">3087 3916 0,'0'17'0,"0"1"15,-18 35 1,1-35-16,17-1 16,-18 1-16,0 0 0,1 35 15,-1-36 1</inkml:trace>
  <inkml:trace contextRef="#ctx0" brushRef="#br0" timeOffset="1540.9763">3440 3704 0,'-18'0'16,"0"35"-1,18 1-15,-17 52 16,17-53-16,17 0 16,1 1-16,0-1 0,17 0 0,18-17 15,-18 0 1,0-18-16,-17-18 0,17 0 15,-17 1-15,17-36 16,-35 17-16,0-16 16,0 34-16,-17 0 15,17 36 1,0 35-16,0 0 16,17 35-16,-17-35 15,18 53-15,-18-53 16,-18 35-1,18-53-15,-35 36 16,17-54-16,-35-17 16,18 0-16,-53-17 15,53 17-15,-1-18 0,1 0 16,0 1-16,17-1 16,0 18-16,1-18 0,17-17 15,17 18-15</inkml:trace>
  <inkml:trace contextRef="#ctx0" brushRef="#br0" timeOffset="1968.408">3792 3104 0,'18'18'16,"0"-18"-16,52 71 15,-17-18-15,35 88 16,-35-53-16,-17-18 16,34 107-16,-35-107 15,-17 1-15,-18 52 16,-18-70-16,-52 53 15,35-71-15,17 1 0,-35-1 16,35-17 0</inkml:trace>
  <inkml:trace contextRef="#ctx0" brushRef="#br0" timeOffset="9147.8959">7056 3369 0,'-18'0'0,"18"-18"16,18 18-1,-1 18 1,1-18-16,-1 18 16,19-1-16,-19 1 0,54 53 15,-18-36 1,-18-18-16,53 54 0,-52-53 15,52 35-15,-53-36 16,36 18 0,-54-35-16,19 18 15,-54-18 17</inkml:trace>
  <inkml:trace contextRef="#ctx0" brushRef="#br0" timeOffset="9403.3579">7514 3351 0,'-35'36'16,"-18"34"-16,0 1 15,0 17 1,36-53-16,-19 36 16,36-54-16,0 1 15</inkml:trace>
  <inkml:trace contextRef="#ctx0" brushRef="#br0" timeOffset="10198.8341">8237 3334 0,'0'-18'16,"-17"18"-1,-1-18-15,0 18 16,1 0-16,-36 0 0,35 18 15,-35 35 1,36-18-16,-1 36 16,18-36-16,35 36 15,-17-36-15,53 0 16,-36-17-16,53 0 16,-17-18-1,-36 0-15,0 0 16,-17-18-16,-18 0 15,-18 18 1</inkml:trace>
  <inkml:trace contextRef="#ctx0" brushRef="#br0" timeOffset="10424.792">8026 3563 0,'0'18'16,"17"-18"-1,1 17-15,17-17 0,1 0 16,16 0-16,19-17 16,-36 17-16,1-18 15,-1 18-15</inkml:trace>
  <inkml:trace contextRef="#ctx0" brushRef="#br0" timeOffset="10832.7048">8643 2893 0,'0'17'31,"0"54"-15,0-36-16,0 89 15,0-71-15,0 17 16,18 1-16,-1 70 16,1-18-1,0-87-15,17 52 16,-35-53-16,18-17 0,-1-1 15,-17 1-15</inkml:trace>
  <inkml:trace contextRef="#ctx0" brushRef="#br0" timeOffset="11159.8492">8872 2875 0,'0'18'0,"0"17"15,0 0-15,18 54 16,-18 52-1,18-71-15,-18 89 16,17 0-16,1-106 16,0 52-16,-1-69 15,1 17-15,-18-36 16,17 1-16,-17-36 31,-17 1-31</inkml:trace>
  <inkml:trace contextRef="#ctx0" brushRef="#br0" timeOffset="11700.3551">8555 2822 0,'0'-17'16,"18"-1"-16,70 18 16,106-18-1,-106 18-15,88 18 16,-87 0-16,52 52 15,-88-35-15,17 71 16,-52-53 0,-1 53-16,-34-71 15,-36 36-15,18-36 16,-71 0-16,53-17 16,-71 0-1,89-18-15,-18 0 16,53 17-16,35 1 15,54 35 1,-36-18-16,35 18 16,-53 0-16,71 18 15,-71-36-15,36 53 16,-36-53-16,18 18 16,-36-18-16,1 1 15,-18-19-15,18 1 16,-18-36-1,-18 1 1</inkml:trace>
  <inkml:trace contextRef="#ctx0" brushRef="#br0" timeOffset="12506.3521">9578 2646 0,'18'35'16,"-18"-17"-16,0-1 15,17 19-15,-17 34 16,0-34-16,18-19 16,-18 54-16,0-54 15,0 19-15,0-19 16,0-34 0,-18-36-1,18-18 1,0 36-16,0-36 15,0 36-15,18-36 16,-18 54-16,35-36 16,-17 18-16,-1 17 15,1 0-15,17 1 16,-17 17-16,0 35 16,-1-17-16,1 52 15,0-17-15,-1 35 16,-17-35-16,18 35 15,-1-52-15,1 17 16,-18-36 0,0 19-16</inkml:trace>
  <inkml:trace contextRef="#ctx0" brushRef="#br0" timeOffset="12811.9552">10001 2875 0,'0'18'16,"18"-1"-16,17 1 16,-17 0-16,-1-1 15,36 36 1,-35-35-16,17 0 0,-17-1 16,0 1-16,-1-36 46</inkml:trace>
  <inkml:trace contextRef="#ctx0" brushRef="#br0" timeOffset="13006.9907">10248 2858 0,'-35'35'15,"-18"18"1,35-18-16,-52 36 16,35 17-1,-1-53-15,36-17 0,-17 17 0,17-17 16,-18-1-16</inkml:trace>
  <inkml:trace contextRef="#ctx0" brushRef="#br0" timeOffset="16332.5107">11271 3828 0,'0'-18'16,"0"0"15</inkml:trace>
  <inkml:trace contextRef="#ctx0" brushRef="#br0" timeOffset="16365.7185">11271 3828 0,'-35'-18'15,"35"36"-15</inkml:trace>
  <inkml:trace contextRef="#ctx0" brushRef="#br0" timeOffset="16560.8">11201 3845 0,'17'-17'0,"1"17"32,-18 17-17,0 36 1,0-35-16,-35 52 16,17-34-16,-35 34 15,36-34-15,-36 16 16,35-34-16,0 0 15</inkml:trace>
  <inkml:trace contextRef="#ctx0" brushRef="#br0" timeOffset="17561.3245">11906 3422 0,'-17'0'0,"-1"0"15,0 35 1,18-17-16,-17 70 16,17-53-16,35 36 15,-17-36-15,35 18 16,-36-35-16,54-1 15,-36-34-15,18-19 16,-18 19-16,0-54 16,-35 36-16,0-18 15,0 18-15,0 0 16,0 70 15,18 53-31,-18-35 16,35 53-16,-17-36 15,0-17-15,-18 0 0,17 0 16,-17 35 0,0-35-16,-35 0 15,17-35-15,-35 17 16,18-35-16,0 0 16,-18-18-16,0 1 0,18-1 15,17 0-15,1-17 16,17 0-16,35-36 15</inkml:trace>
  <inkml:trace contextRef="#ctx0" brushRef="#br0" timeOffset="18016.9359">12982 3175 0,'0'-53'16,"-35"35"-1,0 18 1,-71 71 0,53 17-1,18-53-15,35 18 16,-18-17-16,18 52 15,35-18-15,36-17 16,35-17 0,-71-19-16,53-17 15,-53 0-15,18-17 16,-53-1-16,0 0 16</inkml:trace>
  <inkml:trace contextRef="#ctx0" brushRef="#br0" timeOffset="18156.5951">12753 3440 0,'18'0'15,"17"-18"-15,-18 18 16,19 0-16,-1 0 16,0 0-16,36-18 15,-53 18-15</inkml:trace>
  <inkml:trace contextRef="#ctx0" brushRef="#br0" timeOffset="18718.3983">13670 2769 0,'-35'-17'15,"-18"-1"1,35 18-16,-35 0 16,36 0-16,-19 18 0,1 17 15,18-17 1,17 17-16,17 35 0,18-34 15,36 34 1,-36-34-16,36 16 16,-36-16-16,18 17 15,-35-18-15,-18 18 16,-18-18-16,0-17 16,-17 17-16,-53 0 15,35-17-15,18-18 0,-1 0 16,19 18-16,-1-18 15,36 0-15,35 0 16,-18 17-16,0-17 0,36 36 16,-36-19-16,-17 36 15,-18-18 1,0 18-16,-18-35 16,-17 35-16,17-18 15,18 0-15,0-17 16,36 0-16,-19-18 15,54 0 1,-36 0-16,36-18 16</inkml:trace>
  <inkml:trace contextRef="#ctx0" brushRef="#br0" timeOffset="19107.9706">14199 3193 0,'-53'0'16,"0"35"-1,1 35 1,34-34-16,18 34 15,35 19-15,-17-54 16,70 18-16,-53-36 16,18-17-16,-17 0 0,16 0 15,19-53-15,-53 18 16,17 0-16,-35 0 16,0-1-16,-18-52 15,1 53-15,-19 0 0,1-1 16,-18 1-16,-35 17 15,53 18-15,-18 0 16,35 0-16,0 18 0,1 0 16,17 17-16,35-17 15</inkml:trace>
  <inkml:trace contextRef="#ctx0" brushRef="#br0" timeOffset="19480.4674">14852 3369 0,'-18'18'15,"18"17"-15,-17-17 0,-19 35 16,19-18-1,-1-18-15,0 1 16,18 0-16,-17-1 0,-1 19 16</inkml:trace>
  <inkml:trace contextRef="#ctx0" brushRef="#br0" timeOffset="19992.7341">15169 3104 0,'0'18'31,"-17"53"-15,17 17-16,0-35 15,0 35-15,0-53 16,17 1-16,1 16 16,-18-34-16,18 0 0,-1-18 15</inkml:trace>
  <inkml:trace contextRef="#ctx0" brushRef="#br0" timeOffset="20697.5098">15381 2734 0,'18'0'16,"-1"0"-16,54 0 16,-18 18-16,0-18 15,35 35-15,-35-17 16,0 17 0,-36-17-16,-17-1 0,-17 18 0,-36 18 15,0-17-15,-18 17 16,36-18-1,0-18-15,35 19 16,-18-19-16,18 19 0,18-19 16,0 1-16,-1 17 0,1-17 0,52 17 15,-52-17 1,17-1-16,-17 1 0,0 0 16,-1-1-16,-17 19 15,0-19-15,-17 1 0,17 0 16,-18-1-16,18 36 15,0-18-15,0 18 16,0-17-16,18-19 16,-1 36-16,1-53 15,-1 35-15,-34-35 32,-36 0-17,18 0-15,-54 0 16,72 0-16,-54 18 15,54 0-15,-1-18 16</inkml:trace>
  <inkml:trace contextRef="#ctx0" brushRef="#br0" timeOffset="57597.2504">1640 5750 0,'0'18'31,"0"17"-31,18 36 15,-18-36 1,0 18-16,0 35 0,-18-35 16,18 0-1,0-35-15,0-1 16,-17 1-16,17-36 16,0 1-16,17-36 15,-17 17-15,18-69 16,-18 69-16,35-52 15,-17 53-15,17-18 16,1 35-16,-1 1 16,0-1-16,-17 18 15,-1 0-15,1 18 0,17-18 16,-35 35-16,18 35 16,-18-17-16,0 0 15,0 36-15,0-54 16,-18-18-16,18 19 15,0-54 1,18-35 0,17 0-1,-17 18-15,-1 0 0,54-54 16,-36 54-16,1 18 16,34-36-16,-35 35 15,1 0-15,-1 18 0,0-17 16,-17 34-1,-18 1-15,0 0 16,0-1-16,0 19 16,-18-1-16,18 0 0,0 0 0,0 1 15,18-1-15,-18 0 16,18 1-16,-1-19 0,1 1 0,-1-1 16,19 19-1,-1-36-15,-17 0 16,17 0-16,-17 0 15,-1-18-15,18 18 16,-17-18-16</inkml:trace>
  <inkml:trace contextRef="#ctx0" brushRef="#br0" timeOffset="58603.367">3704 5680 0,'18'0'0,"-1"0"0,54-18 16,-18 18-1,53-18-15,-71 1 16,53 17-1,-52-18-15,-1 18 0,0 0 16,-53 0 0,1 0-1</inkml:trace>
  <inkml:trace contextRef="#ctx0" brushRef="#br0" timeOffset="58831.9478">3933 5186 0,'0'53'15,"18"-18"-15,0 71 16,-18-36 0,35 72-16,-35-72 15,35 36-15,-17-53 16,17 35-16,-35-70 15,36 17-15,-19-17 16</inkml:trace>
  <inkml:trace contextRef="#ctx0" brushRef="#br0" timeOffset="59209.8122">4427 5821 0,'-17'0'15,"17"-18"1,0 1-16,0-1 16,-18-17-16,18 17 15,0 0-15,0-17 16,18 17-16,-1 18 16,1-17-1,0 17-15,52 0 16,-35 0-16,-17 0 0,17 0 15,1 0-15,-1 0 16,-17 17-16</inkml:trace>
  <inkml:trace contextRef="#ctx0" brushRef="#br0" timeOffset="59671.0715">4921 5662 0,'0'-18'0,"-35"18"15,0 0-15,17 0 0,0 18 16,-17 17-16,0 36 15,35-36-15,0-17 16,35 35 0,18-18-16,-35-17 15,35-18-15,0-18 16,-18 0-16,0 1 0,-17-19 16,-1-16-16,-17 16 15,0-34-15,-17 52 16,-1-17-1,0 35-15,1 0 0,-1 0 16,18 17-16,-17 1 0,17 0 16,0 35-16,17-36 15,-17 19-15,53-1 16,-18-18-16,18 1 16,-17 0-16,-1-18 15,-18-18 1</inkml:trace>
  <inkml:trace contextRef="#ctx0" brushRef="#br0" timeOffset="59789.4346">5186 5715 0,'17'0'15,"-17"18"1,18-1-16,0 1 16,-1 17-16,1-35 15,-18 18-15</inkml:trace>
  <inkml:trace contextRef="#ctx0" brushRef="#br0" timeOffset="59916.0148">5168 5450 0,'0'-35'0,"0"-18"16,-17 36-16,17-1 15,17 18-15</inkml:trace>
  <inkml:trace contextRef="#ctx0" brushRef="#br0" timeOffset="60182.6665">5450 5891 0,'0'18'15,"0"-36"1,0 1-16,0-19 15,0-16-15,0 34 16,0-17-16,18-18 16,0 35-16,17 18 15,-17 0-15,-1 18 16,-17-1-16,18 36 16,0-35-16,-18 35 15,17-36-15,-17 1 16</inkml:trace>
  <inkml:trace contextRef="#ctx0" brushRef="#br0" timeOffset="60333.1653">5768 5662 0,'0'35'16,"0"1"-16,0-19 15,0 1-15,18 17 16,-18-17-16</inkml:trace>
  <inkml:trace contextRef="#ctx0" brushRef="#br0" timeOffset="60499.8941">5786 5380 0,'35'-18'16,"-18"18"-1,1 36-15,-18-19 16</inkml:trace>
  <inkml:trace contextRef="#ctx0" brushRef="#br0" timeOffset="61041.1261">5909 5750 0,'0'-17'31,"18"17"-31,-1 0 16,-17 17 0,0 19-1,18-19 1,0-17-16,-1 0 15,19-17 1,-19-1-16,1 0 0,-18 1 16,17-19-1,-17 19-15,-17 17 16,17 17-16,0 36 16,0 0-1,0-35-15,17 35 16,1-36-16,0 19 15,-18-19-15,35 19 16,-35-1-16,18-17 0,-18 52 16,0-35-16,0 71 15,-18-53-15,0 0 16,1 0-16,-1 0 16,0-18-16,-17-17 15,0-1-15,0-17 16,17 0-16,0-17 0,18-19 15,-17 1-15,17 0 16,35-89-16,-17 72 16,17-19-16,53-17 15,-53 53-15,18-1 0,35 1 16,-35 17-16,0 18 16,-35-17-16</inkml:trace>
  <inkml:trace contextRef="#ctx0" brushRef="#br0" timeOffset="61874.7872">7232 5715 0,'-18'18'16,"18"-1"-1,36 1 1,-1-18-16,35-18 15,-34 1-15,17-36 16,-36 35-16,1-52 16,-18 52-16,-35-35 15,-1 35-15,-34 18 16,35 18-16,-18 35 16,35-18-16,0 36 15,18-36-15,71 18 16,-36-35-16,71 17 15,-53-35-15,53 0 16,-71 0 0,18-35-16,-35 17 15,-18-35-15,0 35 16,-18-17 0,0 17-16,1 18 0,17 18 15,35 17 1,-17-17-16,-1 17 15,71 1 1,-52-19-16,17 1 0,17-1 16,-17 1-1,-35-18-15</inkml:trace>
  <inkml:trace contextRef="#ctx0" brushRef="#br0" timeOffset="62018.0391">7849 5609 0,'-17'35'16,"-1"54"-1,18-36-15,35-1 16,1-34 0,-19-18-16</inkml:trace>
  <inkml:trace contextRef="#ctx0" brushRef="#br0" timeOffset="62563.1745">8290 5574 0,'-35'0'0,"0"0"16,-1 0-16,1 35 16,-35 36-16,52-36 0,0 53 15,36-53-15,53 1 16,-36-19-16,53-17 15,-35 0-15,17-17 16,-52-19 0,17 1-16,-35 0 15,-17-18 1,-1 35-16,-17-17 16,17 17-16,-17 18 15,17 0-15,1 36 16,34-19-16,19 36 15,-1-17 1,-18-19-16,1-17 0,0 35 16,-18-17-1,0-36 17,17 1-32,-17-1 15,18 1-15,0-19 16,-18 19-16,17 17 15,1 0 1,0 0 0,-1 17-1,1 1-15,0 0 16,17 17 0,-18-18-16,1 1 0,17 0 15,-17-1 1,-18 1-16,18-18 15</inkml:trace>
  <inkml:trace contextRef="#ctx0" brushRef="#br0" timeOffset="62957.5147">8837 5750 0,'35'18'16,"-17"0"-16,-18-1 0,35 71 15,-35-17-15,18 70 16,0-88-16,-18 18 16,0-36-16,0 35 15,0-34 1,-18-36-16,18-18 16,-18-17-16,1-53 15,34-36 1,1 54-16,17-72 15,18 19 1,0 70-16,0 35 16,-35 18-16,17 36 15,-35 17 1,-53 35 0,18-71-16,-36 36 0,18-35 15,36-18-15,-1 0 16,18-18-1,35-17-15,-17 0 16</inkml:trace>
  <inkml:trace contextRef="#ctx0" brushRef="#br0" timeOffset="63163.5122">9278 5151 0,'0'-18'15,"0"53"-15,18 0 16,-1 1-16,1 87 16,-18 18-1,0-70-15,0 70 16,0-88-16,0 0 16,18-18-16,-18 0 0,0-17 0,17 0 15</inkml:trace>
  <inkml:trace contextRef="#ctx0" brushRef="#br0" timeOffset="63609.298">9507 5750 0,'18'0'16,"17"-17"0,1-1-16,-19 0 15,1 1-15,-1-19 16,-17 19-1,0-1-15,-35 1 0,18 34 16,-19-17-16,19 35 16,-19 18-16,36-17 15,0-1-15,18 35 16,0-52-16,-1 17 0,36-17 16,-18-18-16,1 0 15,-1-18-15,0-35 16,-17 36-1,0-36-15,-1 35 16,1 1-16,0 17 16,17 35-1,-18 0-15,19 18 16,-19-18-16,1 1 16,-36-1-1,1-17-15,-1-18 0,-52 0 16,34 0-16,19 0 15,-1-18-15,-35 0 16,35 18 0,18-17-16</inkml:trace>
  <inkml:trace contextRef="#ctx0" brushRef="#br0" timeOffset="64127.0891">10760 5239 0,'17'0'32,"1"17"-17,0 19-15,-1-19 16</inkml:trace>
  <inkml:trace contextRef="#ctx0" brushRef="#br0" timeOffset="64237.1353">10813 5644 0,'0'18'16,"0"0"-16,17-18 0,-17-18 31,0 0-31</inkml:trace>
  <inkml:trace contextRef="#ctx0" brushRef="#br0" timeOffset="65255.1772">12418 4939 0,'0'-18'15,"-18"18"1,1 18-16,-1 0 16,0-1-16,-17 18 0,17 18 15,1 53-15,-1-53 16,18 18-16,0 70 15,0-71-15,35 36 16,1-35 0,-1-36-16,35 0 15,-52-35-15,35 0 16,-35-17-16</inkml:trace>
  <inkml:trace contextRef="#ctx0" brushRef="#br0" timeOffset="65544.3056">12594 5327 0,'0'18'31,"18"-1"-31,35 36 0,-18-35 16,0 17-1,1 0-15,-1-17 0,53 35 16,-53-35-16,18 17 16,-35-35-16,0 17 15,-1-17-15,-17 18 0</inkml:trace>
  <inkml:trace contextRef="#ctx0" brushRef="#br0" timeOffset="65777.0114">12912 5274 0,'-18'-18'0,"-17"18"15,-1 36 1,1-1-16,18 18 0,-19-18 16,1 71-1,17-53-15,1-18 0,-1 36 16,18-18 0,18-53-16</inkml:trace>
  <inkml:trace contextRef="#ctx0" brushRef="#br0" timeOffset="66255.8711">13141 4868 0,'0'-17'16,"-35"34"-1,17 19-15,18 69 16,0-34-1,0-36 1,18 1-16,-1 16 16,19-16-16,-1-19 15,-17-17-15,17 18 16,-18-36-16</inkml:trace>
  <inkml:trace contextRef="#ctx0" brushRef="#br0" timeOffset="66433.0422">13370 5080 0,'0'35'16,"18"-17"-16,-18 0 16,18-1-16,-1 1 15,1-1-15</inkml:trace>
  <inkml:trace contextRef="#ctx0" brushRef="#br0" timeOffset="67038.9752">13529 4868 0,'-18'0'15,"18"-17"1,18 17-16,0 17 15,-1 19 1,1 17 0,0-36-16,-18 1 0,0 17 15,0-17-15,0 35 16,0-36-16,-18 1 16,18 0-16,-18-1 15</inkml:trace>
  <inkml:trace contextRef="#ctx0" brushRef="#br0" timeOffset="67430.8223">13811 5574 0,'0'18'16,"-17"-1"-16,17 1 0,-18 17 16,0-17-16,1 17 15,-1-17 1</inkml:trace>
  <inkml:trace contextRef="#ctx0" brushRef="#br0" timeOffset="67941.846">14164 5309 0,'-18'18'31,"18"53"-31,0-36 16,0 35-16,18-34 15,17 17-15,-17-36 16,35 1-1,-18-18-15,18-18 16,-35-17-16,17 0 16,-17-1-16,-1-17 15,-17 18-15,0 18 16,0-1-16,0 36 16,18 52-1,0-35-15,-1 71 16,1-71-16,-18 71 15,17-53-15,-34 18 16,-1-36-16,1 0 16,-1-17-16,0 0 0,-17-1 15,17-17 1,-35-35-16,18 17 16,18 1-16,-19-19 0,19 1 15,-19-35-15,19 52 16,17-53-1,0 54-15</inkml:trace>
  <inkml:trace contextRef="#ctx0" brushRef="#br0" timeOffset="68335.6875">14587 4763 0,'-17'17'0,"-1"18"15,18 18 1,0-17-16,0 34 16,18 1-1,-1-1 1,1 1-16,0-54 0,17 1 15,-17 0-15,-1-18 16</inkml:trace>
  <inkml:trace contextRef="#ctx0" brushRef="#br0" timeOffset="68518.4132">14834 4992 0,'0'53'0,"18"0"16,-18-36-16,0 19 15,18-19 1</inkml:trace>
  <inkml:trace contextRef="#ctx0" brushRef="#br0" timeOffset="68757.3392">14905 4798 0,'35'35'16,"-17"18"-1,-1-18-15,1-17 16,0 17-16,-1 36 16,-17-54-16,18 19 0,-36-1 15,18-17 1,-17-1-16</inkml:trace>
  <inkml:trace contextRef="#ctx0" brushRef="#br0" timeOffset="69669.6144">15222 4727 0,'18'0'32,"17"18"-17,-17 17-15,17 0 0,-17 1 16,17 17-16,18 70 15,-35-52-15,35 52 16,-36-52-16,1-18 16,0 52-16,-18-52 15,-18 18-15,0-36 16,-17 18-16,17-35 16,-17 17-16,35-17 15,-35-1 1</inkml:trace>
  <inkml:trace contextRef="#ctx0" brushRef="#br0" timeOffset="71834.8445">16069 5503 0,'18'0'0,"-18"18"32,-36 53-17,36-36-15,-35 18 16,35-18-16,-18-17 15,18-1-15,-35 19 16</inkml:trace>
  <inkml:trace contextRef="#ctx0" brushRef="#br0" timeOffset="72172.7254">16581 4763 0,'-18'-36'16,"18"19"-1,-18 17 1,1 53-16,-1-36 15,0 71-15,18-35 16,-17 18-16,17-1 0,0 1 16,0 52-16,17-52 15,36 17 1,-17-35-16,34 0 16,-52-35-16,52 17 15,-52-35-15,35 18 16</inkml:trace>
  <inkml:trace contextRef="#ctx0" brushRef="#br0" timeOffset="72361.9929">16845 5186 0,'35'53'16,"36"0"-16,-53-18 15,70 18-15,-53-18 16,36 18-16,-54-18 16,19-17-16,-19 0 15</inkml:trace>
  <inkml:trace contextRef="#ctx0" brushRef="#br0" timeOffset="72566.9202">17127 5115 0,'-35'0'15,"17"18"1,-17 17-16,-18 36 16,36-36-16,-19 71 15,36-53-15,0-18 0,18 18 16,0-35-16,-1-18 15,19 0-15</inkml:trace>
  <inkml:trace contextRef="#ctx0" brushRef="#br0" timeOffset="72836.31">17339 4639 0,'0'35'15,"0"1"-15,0 34 16,0-35-16,0 36 16,18-53-16,17 17 15,-17-17 1,35 17-16,-36-18 15,1-17 1</inkml:trace>
  <inkml:trace contextRef="#ctx0" brushRef="#br0" timeOffset="73051.9193">17568 4745 0,'18'18'15,"-18"-1"-15,0 18 16,-18 1-16,18-19 16,0 1-16,0 0 0,0-1 15,0 1-15,18 0 16,0-1-16,-1-17 16,19 18-1,-1-36-15,-18 1 16</inkml:trace>
  <inkml:trace contextRef="#ctx0" brushRef="#br0" timeOffset="73223.1362">17727 4657 0,'18'0'15,"-1"17"-15,1 19 16,-18-19-16,18 1 0,-1 35 15,-17-18 1,-17 36-16,-1-36 16,18 0-16</inkml:trace>
  <inkml:trace contextRef="#ctx0" brushRef="#br0" timeOffset="73401.6234">18027 5380 0,'-18'53'16,"-17"0"-1,0 0 1,-1-18-16,-52 18 16,71-36-1</inkml:trace>
  <inkml:trace contextRef="#ctx0" brushRef="#br0" timeOffset="74052.8293">18380 4992 0,'-36'0'16,"19"0"-16,-1 35 15,18 0-15,0 36 16,18-36-16,-1 0 15,19-17-15,-19 17 0,54-17 16,-36 0 0,-17-18-16,35-36 15,-36 19-15,1-1 16,0-17-16,-18 17 0,0-35 16,0 36-16,0-19 15,0 54 1,17 70-16,1 18 15,0-35-15,-18-1 16,17 54-16,-17-71 16,0-1-16,0-16 0,-17-19 15,-1 1-15,-17 0 16,17-18-16,-17-18 16,17 0-16,-17 1 0,-18-54 15,35 36-15,1-18 16</inkml:trace>
  <inkml:trace contextRef="#ctx0" brushRef="#br0" timeOffset="74297.0261">18750 4604 0,'0'17'16,"0"54"-1,18 0-15,-1-19 16,-17-16-16,18-19 0,17 19 16,-17-19-1,0-17-15,-18-17 16</inkml:trace>
  <inkml:trace contextRef="#ctx0" brushRef="#br0" timeOffset="74496.5367">18997 4692 0,'18'18'0,"17"-18"16,-35 17-16,0 19 15,0-1-15,-18 0 16,1-17-16,-1 17 15,18-17-15,18-1 16,-1-17-16,19 18 16,-19-18-16,36 0 15,-35-18-15</inkml:trace>
  <inkml:trace contextRef="#ctx0" brushRef="#br0" timeOffset="74697.869">19279 4621 0,'18'36'16,"0"17"0,-18-18-16,0-17 0,0 34 15,0 1 1,-18-17-1,0-36-15,1 17 0</inkml:trace>
  <inkml:trace contextRef="#ctx0" brushRef="#br0" timeOffset="75021.1466">19420 4410 0,'36'35'16,"-19"-17"-1,19 17-15,-1 18 0,53 53 16,-53-36-16,36 71 15,-53-52-15,-1-19 16,-17 1-16,-17 70 16,-1-71-16,0-17 0,-17 0 15,-18 18 1,35-54-16,1 1 0,-1 0 16,1-18-16</inkml:trace>
  <inkml:trace contextRef="#ctx0" brushRef="#br0" timeOffset="75588.9281">20285 5239 0,'0'17'16,"-18"-17"-16,18 36 15,-35 17 1,17-18-16,1 35 15,-1-52-15,0 17 0,-17 1 16</inkml:trace>
  <inkml:trace contextRef="#ctx0" brushRef="#br0" timeOffset="75805.2862">20761 5362 0,'18'0'0,"-1"0"15,19 0 1,-1 0-16</inkml:trace>
  <inkml:trace contextRef="#ctx0" brushRef="#br0" timeOffset="75953.9501">21167 5362 0,'17'0'16,"1"0"-16,0 0 15,-1-17-15,19 17 16</inkml:trace>
  <inkml:trace contextRef="#ctx0" brushRef="#br0" timeOffset="76081.6005">21537 5380 0,'18'-18'15,"-1"1"1</inkml:trace>
  <inkml:trace contextRef="#ctx0" brushRef="#br0" timeOffset="76225.3237">21749 5380 0,'17'0'15,"1"-18"1,0 18 0</inkml:trace>
  <inkml:trace contextRef="#ctx0" brushRef="#br0" timeOffset="76527.5048">22313 5345 0,'0'0'0,"0"17"0,-17 36 15,-19-18-15,-34 18 16,34-17-16,-16-19 16,16 1-16,1 0 0,-18-1 15</inkml:trace>
  <inkml:trace contextRef="#ctx0" brushRef="#br0" timeOffset="77389.0735">22895 4480 0,'-17'0'16,"-1"18"-16,-17 35 15,35-18 1,-18 71-16,18-35 15,-18-1-15,18 1 0,0-1 16,0 1-16,36 35 16,-19-54-16,36 37 15,-17-54-15,16 0 16,-16-17-16,-19-18 16</inkml:trace>
  <inkml:trace contextRef="#ctx0" brushRef="#br0" timeOffset="77583.7756">23072 5027 0,'17'18'16,"1"-1"-16,70 36 16,-35-17-16,71 16 15,-72-16 1,1-19-16,18 36 15,-53-35-15,-1 0 16</inkml:trace>
  <inkml:trace contextRef="#ctx0" brushRef="#br0" timeOffset="77784.8802">23460 4957 0,'-53'17'0,"0"36"16,0 18-1,0 34-15,35-69 16,18 34 0,18-34-16,0-1 15,-1-35-15</inkml:trace>
  <inkml:trace contextRef="#ctx0" brushRef="#br0" timeOffset="78211.4021">23601 4374 0,'-35'0'16,"17"53"-16,0-17 16,18 52-1,0-35-15,0-18 0,18 18 0,0-18 16,17 1-16,0-1 15,0-18-15,1 1 16,-19-18-16</inkml:trace>
  <inkml:trace contextRef="#ctx0" brushRef="#br0" timeOffset="78639.6437">23760 4586 0,'0'18'0,"0"35"16,0-18-16,17 0 16,1-17-16,-18 0 15,18-18-15,-18-18 16,17-17 0,-17-1-16,18-17 15,-1 36-15,19-1 16,-19 18-1,-17 35 1,0-17-16,0 17 16,0-17-16,0 0 15,0-1 1,18-17-16,0-17 16,-1-19-1,-17 19-15,36-1 16,-19 18-16,-17 18 15,18-18-15,-1 35 16,-17-17-16,18 35 16,0-36-1,-18 1 1</inkml:trace>
  <inkml:trace contextRef="#ctx0" brushRef="#br0" timeOffset="78819.4285">24183 4463 0,'35'17'16,"0"36"-16,-17-18 16,17 36-16,-35-36 15,0 36-15,-17-36 16,-19 53-16,1-35 15,18-17-15</inkml:trace>
  <inkml:trace contextRef="#ctx0" brushRef="#br0" timeOffset="78991.4848">24465 5203 0,'0'18'0,"-17"35"16,-1-35-16,0 17 16,-35 0-1,18-17-15,0-18 0</inkml:trace>
  <inkml:trace contextRef="#ctx0" brushRef="#br0" timeOffset="79691.6994">24888 4992 0,'0'-18'16,"-17"18"-1,17 18 16,17 35-31,1-36 16,-18 1-16,18 0 0,-1-1 16,19 1-16,-19-18 15,19-18 1,-19 1-16,19-19 16,-19 1-16,-17 17 0,0 1 15,18-1-15,-1 36 16,1 52-1,0 1-15,-18-1 16,17-17-16,1 18 0,17 70 16,-35-88-16,18 35 15,-18-70-15,-18 17 16,1-35-16,-36-18 16,17 1-16,-34-36 15,35 18-15,-18-18 16,17 17-16,19 1 15</inkml:trace>
  <inkml:trace contextRef="#ctx0" brushRef="#br0" timeOffset="79970.084">25277 4463 0,'-18'-18'16,"0"18"0,1 53-1,17-18-15,17 53 16,-17-35-16,36 36 15,-19-54-15,18-18 16,1 19-16,-19-36 16</inkml:trace>
  <inkml:trace contextRef="#ctx0" brushRef="#br0" timeOffset="80386.4778">25471 4621 0,'0'36'16,"0"-19"-16,0 19 16,17-19-16,1-17 31,-18-17-31,0-19 16,17 19-16,1-19 15,-18 19 1,35 17-16,-17 0 15,-18 17 1,0 19-16,0-19 16,0 1-16,18 0 15,-1-36 17,1 18-32,17-35 15,-17 17-15,17 0 16,-17 18-16,17 0 15,-17 18-15,-18 17 16,0-17 0,0 0-16,0 17 15,0-17-15,0-1 16</inkml:trace>
  <inkml:trace contextRef="#ctx0" brushRef="#br0" timeOffset="80582.3053">25929 4480 0,'35'18'16,"1"17"0,-1 18-1,0 0-15,-35 18 16,0-36-16,-17 35 15,-19-34 1,19-19-16</inkml:trace>
  <inkml:trace contextRef="#ctx0" brushRef="#br0" timeOffset="81404.2511">26123 4304 0,'0'-18'15,"0"36"17,0 0-32,35 52 15,1-35-15,17 89 16,-36-71-16,54 70 15,-53-52-15,17 52 16,-18-52-16,-17 52 16,0-70-16,-35 35 15,18-35-15,-1-35 16,0 17-16,1-17 16,-36 35-16,17-36 15</inkml:trace>
  <inkml:trace contextRef="#ctx0" brushRef="#br0" timeOffset="82978.0685">26511 4198 0,'18'0'15,"0"0"1,17 0-16,0 0 16,36 18-16,-18-1 15,-1 36-15,-34-35 16,-18 17-16,0-17 15,-53 35 1,36-36-16,-72 54 16,54-36-16,0 36 15,17-36-15,18 36 16,18-36-16,35 35 16,-18-34-16,36 17 15,-36-36-15,0 36 16,-17-35-16,-18 35 15,0-18-15,-18 18 16,0-18-16,18 36 16,-17-18-16,34 17 15,1-34-15,17 16 16,1-16 0,-1 17-16,-17-36 15,-1 19-15,-52-19 16,-18-17-1,18 0-15,-53 0 16,35 0 0,-53 0-16</inkml:trace>
  <inkml:trace contextRef="#ctx0" brushRef="#br0" timeOffset="83978.8899">11853 4621 0,'-17'0'16,"-1"-17"-16,-17 17 0,0 17 15,-36 1 1,36 0-16,17 17 0,0-17 0,1 35 15,17-18 1,0 0-16,17 0 0,1 1 16,17 17-16,-17-18 15,17-18-15,-17 19 0,17-19 16,0 54-16,-35-36 16,0 18-16,0-18 15,-17 1-15,-36 34 16,35-34-16,-17-1 0,0-18 15,17 1-15,-35 17 16,35-17-16,1 17 16,17-17-16,17 0 15,1 34-15,0-16 16,-1-19-16,19 54 16,-19-18-16,-17 35 15,0 0 1,18-52-16,-18 16 15,18-34-15,-18 0 0,53-1 16,-36-17-16,36 0 16,-18 0-16,1-17 0</inkml:trace>
  <inkml:trace contextRef="#ctx0" brushRef="#br0" timeOffset="111878.8715">3422 7214 0,'18'0'31,"-1"36"-31,1 52 16,0-18-16,-18 1 15,0 70-15,0-70 16,0 17 0,0-71-16,0 19 15,-18-54-15,18-35 16,0 0-1,18 0-15,-18 0 0,0-52 16,17 52-16,1-36 16,-18 54-16,35 18 15,-17 34 1,-1 36-16,-17 0 16,0 0-16,0-18 15,18 53-15,-18-70 0,18 0 16,-1-18-1,1 0-15,0-18 0,17-35 16,-18 18-16,1-18 16,35-18-16,-35 18 15,35 1-15,-36 34 16,1 36 0,-18-1-16,0 89 15,0-53-15,-18 53 16,18-53-16,0 0 0,0-18 15,35 35-15,-17-52 16,0 17-16,-1-17 0,54-18 16,-53 0-1,17 0-15,0 0 16,-17-18-16</inkml:trace>
  <inkml:trace contextRef="#ctx0" brushRef="#br0" timeOffset="112242.5483">4357 7479 0,'17'0'16,"19"-18"-1,-1 18-15,0 0 0,1 0 16,16 0-16,-16-17 0,17 17 16,-18 0-16,-35 17 15,18-17-15</inkml:trace>
  <inkml:trace contextRef="#ctx0" brushRef="#br0" timeOffset="112369.8554">4463 7691 0,'53'0'16,"17"-18"0,-17 0-16,-18 18 15,-17-17-15</inkml:trace>
  <inkml:trace contextRef="#ctx0" brushRef="#br0" timeOffset="113871.2009">5221 7267 0,'0'71'16,"0"-18"-16,0 0 16,18 70-16,-18-52 15,0-18-15,0-1 16,0-16-16,0-19 0,17 19 15,-17-54-15,0-35 16,18-35 0,-18 35-16,18-70 15,-18 70-15,35-36 16,-17 54-16,-1 18 16,1 34-16,0 36 15,-18-18 1,0 71-16,17-71 15,1 36-15,-1-36 16,19-35-16,-19 0 16,19-35-16,-19 0 15,19-36 1,-36 36-16,35-36 16,-18 36-16,19 0 15,-19 35-15,-17 53 16,0 0-16,18 52 15,-18 1 1,18-53-16,-18 0 16,17 0-16,1-18 15,-18-17-15,18-18 16</inkml:trace>
  <inkml:trace contextRef="#ctx0" brushRef="#br0" timeOffset="114387.9785">5962 7761 0,'35'0'15,"1"0"1,-19 0-16,18 0 16,36-18-16,-36 18 0,36-17 15,-54 17-15,1-18 16</inkml:trace>
  <inkml:trace contextRef="#ctx0" brushRef="#br0" timeOffset="114571.0699">6103 7532 0,'0'53'16,"0"-18"-16,0 18 16,0 35-16,0-53 15,0 18-15,18-17 16,-1-1-16,1-17 15,0-1-15,-1 1 0,1-18 0</inkml:trace>
  <inkml:trace contextRef="#ctx0" brushRef="#br0" timeOffset="114894">6385 7885 0,'0'35'0,"18"-17"15,-36-36 17,1-35-17,17 35-15,-18-17 16,18-18-16,18 18 16,17 17-16,-17 1 0,17-1 15,35 18-15,-34 0 16,-19 0-16,1 18 15,0-1-15,-1 1 16,-17-1-16,0 1 0,18 17 16,-36-35-16,18 18 0,-17-18 15,-1 0 1</inkml:trace>
  <inkml:trace contextRef="#ctx0" brushRef="#br0" timeOffset="115394.135">6703 7743 0,'0'0'0,"-18"18"0,18 0 15,0-1 1,-17 19 0,17-19-16,0 1 0,35 17 15,-35-17-15,35 17 16,-17-35-1,17 18-15,-17-18 16,-1-35 0,-17 17-1,0 0-15,0 1 0,0-19 16,-17 1-16,-1 35 16,0-18-16,1 18 15,-1-17 1,18 34-16,18 19 15,-1-1 1,-17-17-16,18-1 16,0 1-16,17 0 15,-17-1-15,17-17 16,-18 0-16,1 0 16</inkml:trace>
  <inkml:trace contextRef="#ctx0" brushRef="#br0" timeOffset="115561.9882">6985 7796 0,'0'36'16,"0"-19"-16,18 1 16,-1 0-16,-17-1 15,36 1 1,-19-18-16</inkml:trace>
  <inkml:trace contextRef="#ctx0" brushRef="#br0" timeOffset="115677.5709">6985 7532 0</inkml:trace>
  <inkml:trace contextRef="#ctx0" brushRef="#br0" timeOffset="115933.1016">7214 7990 0,'0'18'16,"-17"-18"-16,17-18 15,17-17-15,-17 0 16,18 17-16,17-52 16,-35 52-16,18-17 0,17 17 15,-17 36 1,-1 17 0,-17 0-16,18 1 0,0-1 15,-1 0-15,1-17 16,0-1-16</inkml:trace>
  <inkml:trace contextRef="#ctx0" brushRef="#br0" timeOffset="120732.0887">12188 7144 0,'0'35'15,"0"53"1,0-35-16,0 0 0,0 0 16,0 35-1,0-53-15,0 1 16,0-72-1,0-34 1,18 17-16,-18-35 16,18 35-16,-1-35 15,1 52-15,17 1 16,-17 35-16,0 35 16,-1 1-16,1 34 15,-18-17-15,18 0 16,-18-35-1,17-1-15,1-17 16,-1-35-16,19 17 16,-1-52-16,-17 35 15,35-18-15,-36 17 16,1 1 0,-1 35-16,-17 18 15,18-1-15,-18 54 16,0-36-16,18 53 15,-18-52-15,17 17 16,-17-36-16,18 19 16,-18-19-16</inkml:trace>
  <inkml:trace contextRef="#ctx0" brushRef="#br0" timeOffset="121112.0599">12912 7497 0,'17'0'15,"1"0"-15,17 0 16,1 0-1,16-18-15,-34 18 16,17 0 0,-17 0-16</inkml:trace>
  <inkml:trace contextRef="#ctx0" brushRef="#br0" timeOffset="121294.8784">13035 7285 0,'0'0'0,"0"18"0,-17 17 15,17-18-15,0 54 16,0-36-16,17 53 16,-17-52-16,18-1 0,-18-17 15,17 17-15,-17-17 16</inkml:trace>
  <inkml:trace contextRef="#ctx0" brushRef="#br0" timeOffset="121639.4248">13229 7638 0,'35'-18'16,"-17"0"-16,35 1 15,-35-1-15,-1-17 16,1 17-16,-18 1 0,-18-1 16,-17 18-1,17 0-15,1 0 16,-1 18-16,0-1 15,1 1-15,17-1 16,0 1-16,17 17 0,1-17 16,0 0-16,35-1 15,-36 1-15,1-18 0,17 18 16,-17-18 0</inkml:trace>
  <inkml:trace contextRef="#ctx0" brushRef="#br0" timeOffset="121939.3673">13635 7479 0,'-53'0'16,"18"18"-1,17-1 1,18 1-16,0-1 15,18 1-15,17 0 16,0-1-16,-17 1 16,0 0-16,17-1 15,-35 1-15,0 0 16,-18-1-16,1 1 16,-19-18-16,1 0 15,17 0-15,-17 0 16,17 0-16</inkml:trace>
  <inkml:trace contextRef="#ctx0" brushRef="#br0" timeOffset="122129.5272">13776 7567 0,'53'-18'16,"0"1"0,-18-1-16,-17 18 15</inkml:trace>
  <inkml:trace contextRef="#ctx0" brushRef="#br0" timeOffset="122396.3123">13829 7338 0,'0'17'0,"-18"19"16,18-19-1,0 54-15,0-36 16,-17 71-1,34-71-15,1 18 16,17-18 0,-17-17-16,35-18 15,-18 0-15,0-18 0,1 1 16,-19-1-16</inkml:trace>
  <inkml:trace contextRef="#ctx0" brushRef="#br0" timeOffset="124992.6984">14711 7338 0,'17'0'47,"1"0"-47,17 0 0,36-18 15,-36 18-15,1 0 16,34 0-16,-35 0 16,-17 0-1,-36 18-15</inkml:trace>
  <inkml:trace contextRef="#ctx0" brushRef="#br0" timeOffset="125605.4991">14781 7514 0,'18'0'15,"0"0"1,-1 0-1,19 0-15,-1 0 16,-17 0-16,17 18 16,-18-18-16,1 0 15</inkml:trace>
  <inkml:trace contextRef="#ctx0" brushRef="#br0" timeOffset="125815.4884">15540 7355 0,'53'-17'16,"17"-1"-16,36-17 15,-71 35-15,36-18 16,-53 18-1,-1 0-15</inkml:trace>
  <inkml:trace contextRef="#ctx0" brushRef="#br0" timeOffset="125988.8412">15540 7461 0,'18'18'0,"17"-18"16,35 18-16,-17-36 15,53 0-15,-71 18 16,1-17-16,-1 17 16,-53 0-1</inkml:trace>
  <inkml:trace contextRef="#ctx0" brushRef="#br0" timeOffset="126206.9122">15575 7091 0,'18'88'16,"-1"36"-16,-17 17 16,18-88-16,17 70 15,-35-70-15,53 17 16,-53-52-16,18-18 15,0-35 1</inkml:trace>
  <inkml:trace contextRef="#ctx0" brushRef="#br0" timeOffset="126388.7054">15734 7108 0,'35'89'15,"-17"-1"1,17 35 0,-17-70-16,-1 0 0,1 18 15,0-1 1,-1-52-16,1 0 16</inkml:trace>
  <inkml:trace contextRef="#ctx0" brushRef="#br0" timeOffset="126617.9361">16051 7303 0,'36'-18'16,"-19"18"-1,19 0-15,34-18 16,-17 1-16,0-1 16,-18 18-16,-17-18 15</inkml:trace>
  <inkml:trace contextRef="#ctx0" brushRef="#br0" timeOffset="126790.1188">16122 7108 0,'35'106'15,"-17"-53"-15,-18 0 0,35 71 16,-35-54-16,18 36 16,-1-71-1,-17 1-15,18-1 16</inkml:trace>
  <inkml:trace contextRef="#ctx0" brushRef="#br0" timeOffset="127066.3994">16369 7514 0,'35'-17'15,"-17"17"-15,17-36 16,0 19-16,1-1 15,-19 0 1,1 1-16,-36 17 16,-17-18-16,17 18 15,-35 35-15,36-35 16,-1 18-16,1 17 16,-1-17-16,18 17 15,18-17-15,-1-1 16,18 1-16,18 0 15,-35-18-15</inkml:trace>
  <inkml:trace contextRef="#ctx0" brushRef="#br0" timeOffset="127311.5386">16686 7373 0,'-17'18'16,"-1"-1"-1,18 19 1,18 17-16,-1-36 16,19 1-16,-1 17 15,-17-17 1,-36-1 0,-17-17-1,-18 0 1,35 0-16</inkml:trace>
  <inkml:trace contextRef="#ctx0" brushRef="#br0" timeOffset="127456.3332">16916 7373 0,'35'0'16,"-17"-18"-16,17 18 0,-17-17 15,-1-18 1</inkml:trace>
  <inkml:trace contextRef="#ctx0" brushRef="#br0" timeOffset="127622.4059">16933 7144 0,'0'0'0,"0"35"0,0 0 0,36 54 15,-19-37-15,19 54 16,-19-53-16,18 35 16,-17-35-1,-18-35-15</inkml:trace>
  <inkml:trace contextRef="#ctx0" brushRef="#br0" timeOffset="128579.7866">18027 7391 0,'0'0'0,"0"17"15,35-34 1,1 17-16,16-36 16,-16 19-1,-19-1-15,1-35 16,-18 36-16,-18-36 15,1 35-15,-54 0 16,36 18-16,-18 36 16,18-1-16,17 36 15,18-36-15,35 53 16,1-53-16,69 1 16,-52-19-16,71 18 15,-71-35-15,17 0 16,-52-17-16,0-1 15,-18 1 1,0-36-16,-18 35 16,0-17-16,18 17 15,18 18 1,0 0-16,52 18 16,-17-1-16,35 1 15,-35 0-15,0-1 16,-18 1-16,18 0 15,-35-18-15,0 0 16</inkml:trace>
  <inkml:trace contextRef="#ctx0" brushRef="#br0" timeOffset="128752.511">18821 7250 0,'-18'0'16,"0"35"-1,-34 18 1,16 17-16,36-34 16,-17 17-16,17-18 15,35 0-15,-17-17 16</inkml:trace>
  <inkml:trace contextRef="#ctx0" brushRef="#br0" timeOffset="129252.6386">19085 7250 0,'-53'0'16,"0"35"-16,18-17 16,18 52-1,17-35-15,0 1 0,17-1 0,36 18 16,-18-36-1,-17-17-15,53 0 16,-54-17-16,1-1 0,-1-17 16,-17 0-16,0-18 15,-17 35 1,-1 0-16,18 36 31,0 35-31,18-35 16,-1-1-16,19 36 15,-19-35-15,1-18 16,-18-18 0,0-17-1,0 0-15,0-1 16,18 19-16,-1-1 16,1 18-1,-18 18 1,18-18-16,-18 17 0,17 1 15,-17 0 1,18-1-16,-18 1 16,0 0-1,18-18-15,-1 0 16</inkml:trace>
  <inkml:trace contextRef="#ctx0" brushRef="#br0" timeOffset="129631.1827">19509 7408 0,'17'53'16,"-17"-17"-16,18 52 16,0-35-16,-1 35 0,1-35 15,-18-18-15,0 0 16,0-17-16,0 0 0,-18-18 15,1-18 1,17-70-16,-18 35 16,18-53-16,0 35 15,35-70 1,-17 88-16,17-17 16,0 52-16,1 18 15,-19 18-15,19 35 16,-36-18-16,0 0 15,-18 1-15,0-1 0,1 0 16,-1-17-16,0-1 16,1-17-16,-1 18 0,0-18 15,18-18-15,0-17 16</inkml:trace>
  <inkml:trace contextRef="#ctx0" brushRef="#br0" timeOffset="129846.9905">19791 6932 0,'0'88'0,"17"0"15,-17-35-15,18 53 16,-18 0-1,0-53-15,0 35 16,18-35-16,-18-18 16</inkml:trace>
  <inkml:trace contextRef="#ctx0" brushRef="#br0" timeOffset="130280.9486">19950 7426 0,'17'0'0,"1"0"16,0 0-16,-1 0 0,18 0 16,-17-18-1,0 1-15,-1-1 16,-17 0-16,-17-17 16,-1 18-16,-17-1 15,17 18-15,1 18 16,-1-1-16,18 54 15,0-54-15,35 54 16,-17-53-16,35 17 16,-18-18-16,36-17 15,-54-17-15,36-1 16,-35 1-16,35-19 16,-36 19-16,19 17 15,-19 0 1,18 35-16,-35-17 15,18 17-15,-18-18 16,0 19-16,-18-19 16,1-17-16,-18 18 0,17-18 15,-17 0 1,-1 0-16,19 0 0,-36 0 16,35 0-16</inkml:trace>
  <inkml:trace contextRef="#ctx0" brushRef="#br0" timeOffset="130409.2807">20708 7567 0,'-35'-35'15,"0"35"-15</inkml:trace>
  <inkml:trace contextRef="#ctx0" brushRef="#br0" timeOffset="140653.2025">2611 11148 0,'0'-18'16,"0"36"31,52 35-32,-16 0-15,-1 0 16,53 88 0,36 17-16,-71-87 15,0 0-15,70 70 16,-52-88-16,-19-1 0,37 37 15,-54-72 1,0 19-16,18-1 16,-35-18-16,-1-17 15,-34 0 1,-18-35 0,-1 18-16</inkml:trace>
  <inkml:trace contextRef="#ctx0" brushRef="#br0" timeOffset="140972.122">3440 11165 0,'0'-17'16,"-18"17"0,-17 35-1,-1 0-15,-17 54 0,18-19 16,0 1-16,-18 17 0,18 0 16,-18 0-16,-35 106 15,35-123-15,-18 52 16,54-70-16,-1 0 15,18-18-15,0-17 0,0 0 16,18-1-16,17-34 16</inkml:trace>
  <inkml:trace contextRef="#ctx0" brushRef="#br0" timeOffset="141792.9327">4163 11536 0,'0'17'0,"17"-17"16,19 0-16,17 0 16,0 0-16,35 0 15,-53 0 1,36-17-16,-36 17 16,-18 0-16,1 17 15,-36 1 1</inkml:trace>
  <inkml:trace contextRef="#ctx0" brushRef="#br0" timeOffset="141938.2357">4269 11765 0,'17'18'16,"19"-18"0,34 0-1,-52 0-15,17 0 0,-17 0 16,-1 0-16,1 0 0,0 17 0,-1-17 15</inkml:trace>
  <inkml:trace contextRef="#ctx0" brushRef="#br0" timeOffset="143623.3767">5697 9402 0,'0'17'16,"36"-17"-16,-19 0 15,19 0-15,52-35 16,-53 17 0,0 18-16,-17-17 15</inkml:trace>
  <inkml:trace contextRef="#ctx0" brushRef="#br0" timeOffset="144623.5014">5680 9437 0,'0'-18'16,"0"36"-1,0-1 1,17 36 0,1-17-1,-18 34 1,18 18-16,-18-35 16,0 53-1,17 35-15,-17-70 0,18 70 16,-18-71-16,18 54 15,-18-53 1,0 52-16,0-52 16,17 34-16,-17-52 15,18 53-15,-1-53 16,1 53-16,-18-36 16,18 36-1,-18-35-15,0-18 0,0 70 16,0-17-1,0-35-15,0 34 16,-18-52-16,18 53 16,0-53-16,0 53 15,0-53-15,0 53 16,0-53-16,-18 70 16,18-70-16,0 53 15,-17-53-15,-1 53 16,18-54-16,-17 37 15,-1-36 1,18 17-16,-18-17 16,18 18-16,0-54 15,18 19-15,-18 34 16,18 18 0,-18-52-16,17 16 0,-17-16 0,0 70 15,18-53 1,-18-1-16,0 1 0,0 36 15,17 16 1,-17-69-16,0 17 0,0 35 16,0-35-1,0 0-15,0 35 16,0-35-16,0-18 0,0 53 16,0-35-16,18 18 15,-18-36-15,0 35 16,0-52-16,0 17 15,0-17 1,0 17-16,0-17 16,0 0-16,-18-1 15,18 1-15,-17 0 16,17 17 0,0-18-1,17-17 1,19 0-16,-19 0 15,19-17-15,34 17 16,-34 0-16,34 0 16,-35 0-16,1 35 15,-19-17-15</inkml:trace>
  <inkml:trace contextRef="#ctx0" brushRef="#br0" timeOffset="146721.0281">12700 6033 0,'0'17'31,"18"1"-15,17-1-1,0-17-15,0 0 0,1 0 16,34 0-16,-52 0 15,35 0-15,-35 0 16,17 0-16</inkml:trace>
  <inkml:trace contextRef="#ctx0" brushRef="#br0" timeOffset="147604.8011">16880 5927 0,'18'0'16,"17"0"-1,-17 0-15,53-18 16,17 18-1,-53 0-15,18 0 16,-18-18-16,36 18 16,-54 0-16,1 0 15</inkml:trace>
  <inkml:trace contextRef="#ctx0" brushRef="#br0" timeOffset="148443.9516">23178 5768 0,'-18'0'15,"36"0"17,34 0-32,1 0 15,71 0-15,-71 0 16,17 0-16,1 0 15,-54 0-15</inkml:trace>
  <inkml:trace contextRef="#ctx0" brushRef="#br0" timeOffset="152064.3856">6579 11571 0,'-17'0'15,"34"0"16,19 35-15,-1-17-16,35 53 16,-17-36-16,18 35 15,-18-34-15,17 34 16,-34-52-16,34 17 16,-52-17-16,-1-18 15,1 0-15,-36 0 16,1 0-16,-1 0 15</inkml:trace>
  <inkml:trace contextRef="#ctx0" brushRef="#br0" timeOffset="152309.8059">6914 11518 0,'-35'-17'16,"0"34"0,17 18-16,-17 36 15,17-18-15,1-18 16,-1 18-16,0 35 16,1-35-16,17-17 0,0-19 15,0 1-15,0-1 16,17-17-16,19-17 0</inkml:trace>
  <inkml:trace contextRef="#ctx0" brushRef="#br0" timeOffset="152849.1236">7161 11218 0,'18'-17'16,"-36"17"0,1 0-1,-1 17 1,0 19 0,1 34-16,17-35 0,0 36 15,17 0 1,1-36-16,35 18 15,-18-36-15,-17-17 16,53 18-16,-36-36 16,-18 18-16</inkml:trace>
  <inkml:trace contextRef="#ctx0" brushRef="#br0" timeOffset="153026.7561">7338 11342 0,'0'17'16,"0"19"0,0 17-16,0-36 15,17 1-15,1 17 0,0-17 16,-1-1 0,1-17-16</inkml:trace>
  <inkml:trace contextRef="#ctx0" brushRef="#br0" timeOffset="153226.7655">7514 11218 0,'18'18'16,"-1"0"-1,1 35-15,0-18 16,-1 0-16,1 53 15,-18-52-15,18 34 16,-18-52-16,-18-1 16,18 1-16</inkml:trace>
  <inkml:trace contextRef="#ctx0" brushRef="#br0" timeOffset="153945.6216">7003 9384 0,'0'18'31,"-18"17"-16,18 0-15,0 36 16,0-18-16,0-1 16,0 19-16,0 17 15,0 0-15,0 18 0,0 106 16,0-106-16,18-18 16,-18 0-16,35 53 15,-35-105-15,35 34 16,-17-52-16,-1-1 15,1-17-15</inkml:trace>
  <inkml:trace contextRef="#ctx0" brushRef="#br0" timeOffset="154868.8039">7073 12629 0,'-17'0'15,"17"-17"1,0 34 15,0 1-15,0 0-16,-18 35 15,18-18-15,0 71 16,0-36-16,0 89 16,0-53-16,-18 106 15,18-107-15,0 89 16,0-105-16,0 87 16,0-88-16,-17 71 15,17-88 1,0 70-16,0-88 15,0 17-15,0-35 16,17-17-16,1-18 16,-18-35-1</inkml:trace>
  <inkml:trace contextRef="#ctx0" brushRef="#br0" timeOffset="157258.357">8220 11518 0,'0'-17'16,"17"17"0,1 0-16,53 35 15,-36-18 1,0 19-16,53 17 15,-35-36-15,18 36 16,-18-35-16,-36 0 0,19-1 16,-1 18-1,-35-17-15,-18-18 16,1 0 0</inkml:trace>
  <inkml:trace contextRef="#ctx0" brushRef="#br0" timeOffset="157505.2724">8573 11377 0,'-36'18'15,"1"17"1,0 36-1,-1 17-15,19-35 0,-19 35 16,36-18 0,0-34-16,0-1 0,36 0 15,-1-35 1</inkml:trace>
  <inkml:trace contextRef="#ctx0" brushRef="#br0" timeOffset="157777.3341">8767 11183 0,'-18'-18'16,"0"18"-1,1 18-15,-1 17 16,18 1-16,0-19 0,18 1 16,-18 17-16,17-17 0,1-1 15,0 1-15,17 17 16,-18-17-16,1-18 0,17 18 16</inkml:trace>
  <inkml:trace contextRef="#ctx0" brushRef="#br0" timeOffset="158026.9774">8890 11148 0,'0'-18'16,"18"18"-16,-1 0 15,-17 18-15,36-1 16,-36 1-16,0 17 15,0-17-15,0 0 0,-18-1 16,0 1 0,18 17-16,0-17 15,36-1 1,-1-17-16,0 0 16,18-17-16</inkml:trace>
  <inkml:trace contextRef="#ctx0" brushRef="#br0" timeOffset="158216.5571">9190 11148 0,'18'17'16,"-1"1"-16,-17 35 15,0-18-15,0 18 16,-17-35-16,-1 35 15,0-36-15,-17-17 16,17 0-16</inkml:trace>
  <inkml:trace contextRef="#ctx0" brushRef="#br0" timeOffset="158777.1928">8678 9543 0,'-17'-18'31,"17"36"-31,-18-1 16,18 19-16,0 34 15,0-35-15,0 71 16,0-18-16,0 71 16,0-71-1,18 53-15,-18-88 16,17 71-16,-17-89 16,0 53-16</inkml:trace>
  <inkml:trace contextRef="#ctx0" brushRef="#br0" timeOffset="159634.0283">8696 12506 0,'0'18'31,"0"-1"-15,0 1-16,18 52 16,-18-34-16,0 17 15,0 17-15,0 107 16,-18-72-16,18 37 16,-18-19-16,-17 177 15,17-177-15,18 89 16,18-124-16,0 36 15,-1-89-15,19 36 16,-36-36-16,17-18 16,-17 1-16,0-36 15,0 1 17</inkml:trace>
  <inkml:trace contextRef="#ctx0" brushRef="#br0" timeOffset="160168.2947">9772 11748 0,'18'0'16,"-1"0"-1,1 0-15</inkml:trace>
  <inkml:trace contextRef="#ctx0" brushRef="#br0" timeOffset="160308.8808">10054 11800 0,'18'-17'31,"-1"17"-31</inkml:trace>
  <inkml:trace contextRef="#ctx0" brushRef="#br0" timeOffset="160550.992">10372 11836 0,'17'0'0,"1"0"16,-18 17 0,0 1-1,0 0 1,0-1-16</inkml:trace>
  <inkml:trace contextRef="#ctx0" brushRef="#br0" timeOffset="161624.2027">10760 11501 0,'0'17'16,"0"1"-16,17 17 0,19 0 16,-1 1-1,0-19-15,0 19 0,1-1 16,-1-17-16,36 52 15,-36-52-15,18 35 16,-18-36-16,0 1 16,-35 0-16,-17-18 15,-1-18 1</inkml:trace>
  <inkml:trace contextRef="#ctx0" brushRef="#br0" timeOffset="161852.3943">11095 11553 0,'-35'36'16,"-18"17"-1,17 17 1,-17 1-16,18-1 15,18-34 1,17-19-16,0 1 0,17-18 16,1 0-16</inkml:trace>
  <inkml:trace contextRef="#ctx0" brushRef="#br0" timeOffset="162157.9589">11201 11060 0,'-36'17'15,"19"19"1,-1-1-16,18 18 16,18 17-1,-1-52-15,1 17 0,35 18 16,-35-35-16,17-1 16,-17 1-16</inkml:trace>
  <inkml:trace contextRef="#ctx0" brushRef="#br0" timeOffset="162564.3612">11377 11289 0,'-18'35'16,"1"0"-1,-1-17 1,36-18-16,-1 0 15,-17-35-15,36 0 16,-1-18 0,-17 0-1,-1 35-15,-17 36 32,18 17-17,-18-17-15,18-1 16,-1-17-1,1 0-15,-18-17 16,35-1-16,-17 0 16,-1 1-16,1 17 15,0 17 1,-1-17-16,-17 18 0,18 17 16,-18-17-16,18 0 15,-18-1-15,-18 1 16,18-1-1</inkml:trace>
  <inkml:trace contextRef="#ctx0" brushRef="#br0" timeOffset="163204.0259">11748 11077 0,'0'-17'0,"0"34"15,17 1 1,1 0-16,-1-1 0,19 18 16,-19-17-16,1 0 0,17 52 15,-35-52-15,18 17 16,-36 0-16,18-17 15,-53 35-15,18-35 16</inkml:trace>
  <inkml:trace contextRef="#ctx0" brushRef="#br0" timeOffset="163676.6077">11201 9631 0,'-18'53'16,"18"-18"-16,-18 0 0,18 54 15,18-37-15,-18 72 16,0-36-16,0 53 16,0-70-1,18 70-15,-1-88 16,-17 0-16</inkml:trace>
  <inkml:trace contextRef="#ctx0" brushRef="#br0" timeOffset="164505.8488">11254 12559 0,'0'18'0,"0"-1"15,0 18 1,17 1-16,1 34 16,-18-17-16,0 18 0,0 88 15,0-54-15,-18 1 16,1 123 0,-1-105-16,0 17 0,1 88 15,-1-123-15,18-18 16,18 71-16,-18-88 15,17 35-15,1-71 16,0 18 0,-1-36-16,1 1 15,-18-36 1,0 1-16</inkml:trace>
  <inkml:trace contextRef="#ctx0" brushRef="#br0" timeOffset="165772.8671">11765 9366 0,'-17'0'16,"34"0"-1,1 18-15,-1-18 0,19 0 16,34-18-1,-52 18-15,17 0 0,-17-17 16,17 17-16,-17-18 16,-1 18-16,-17 18 15,0-1 1,0 1-16,0 17 16,0-17-16,0 17 0,0-17 15,18 52-15,-18-34 16,18 52-16,-18-18 15,0 54 1,17-36-16,-17 88 16,0-70-16,0 124 15,0-125-15,0 125 16,0-125-16,0 90 16,0-90-16,0 72 15,0-71-15,0 70 16,0-88-16,-35 89 15,35-89-15,-18 106 16,18-88-16,0-18 16,0 0-16,0 0 0,0 89 15,0-89-15,18 88 16,-18-88 0,0 89-16,0-71 15,0 70 1,0-70-16,0 70 15,0-88-15,0 1 0,0-1 16,0 71-16,0-89 16,0 1-16,0-18 0,0 17 15,0 54-15,0-72 16,18-16-16,-18 17 16,0-18-16,17 0 0,-17 36 15,0-36-15,18 0 16,-18 1-16,0-1 15,0-17-15,-18-1 16,18 1 0,0-1 15,-17 1 31,-19 0-46,19-18-16,-36 17 16,18-17-16,-18 18 15,0-18-15,-18 18 16,1-1-16,17-17 0,-53 18 16,71 0-16</inkml:trace>
  <inkml:trace contextRef="#ctx0" brushRef="#br0" timeOffset="184532.1877">6332 15505 0,'-17'0'31,"34"0"47,1 0-62,0 0 0,35 0-16,-18 17 15,53-17-15,-17 0 16,52 18 0,-35-18-16,0 0 0,106 0 15,-88 0-15,-17 0 16,122 0-16,-123 0 15,1 0-15,-1 0 0,53 0 16,-88 0-16,0 0 16,35 0-1,-53 0-15,0 0 16,-52-18 0,-18 18-1</inkml:trace>
  <inkml:trace contextRef="#ctx0" brushRef="#br0" timeOffset="185019.3247">6685 15205 0,'-17'0'16,"-1"0"-1,-17 0-15,17 0 16,-53 35 0,36 0-16,-53 1 15,53-1-15,-54 18 16,54-18-16,0-17 15,17-1-15,1 19 0,17-1 16,17-17-16,71-1 16,-35 1-16,53 17 15,-35-35-15,35 35 16,-53-17-16,35 17 16</inkml:trace>
  <inkml:trace contextRef="#ctx0" brushRef="#br0" timeOffset="185676.947">8378 15469 0,'0'36'0,"0"-1"15,-17 0 1,17-17-16,0 35 16,0-36-1,0-34-15,17-19 16,1-34-1,0 35-15,-1-36 16,-17 53-16,36-17 16,-19 35-16,1 35 15,-18-17-15,18 17 16,-18 18-16,0-17 16,17-19-16,-17 18 15,18-35-15,0 0 16,-18-35-1,35 0-15,-18 0 16,1 17-16,17 0 16,-17 1-16,0 17 0,-1 35 15,-17 0 1,0 1-16,0 34 16,18-35-16,-18 1 0,0-1 15,18-17-15</inkml:trace>
  <inkml:trace contextRef="#ctx0" brushRef="#br0" timeOffset="186460.8152">9560 15452 0,'-35'0'16,"-18"0"-1,35 17-15,1-17 0,-1 0 16,18 18 0,53-18-1,18 18 1,34-18-16,125 17 15,-142-17 1,106 18-16,-88-18 16,141 18-1,-141-18-15,88 0 16,-106 0-16,35 0 16,-70 0-16,0 0 15,-35 0-15,-36 0 31,1 0-15,17-18-16</inkml:trace>
  <inkml:trace contextRef="#ctx0" brushRef="#br0" timeOffset="186811.6162">10813 15311 0,'53'17'16,"17"18"-1,36 1 1,-35-19-16,-19 19 0,72-1 15,-36 0 1,-70-17-16,35 0 16,-53-1-16,0 1 15,-18-18-15,0 17 0,-17 1 16,-35 17 0,-19 1-16,54-1 0,0-17 15,-18 17 1,35 0-16,1-17 0,17 17 15</inkml:trace>
  <inkml:trace contextRef="#ctx0" brushRef="#br0" timeOffset="192080.0665">12665 9419 0,'0'-17'47,"0"34"16,0 1-48,0-1 1,0 1-16,0 0 16,0-1-16,0 36 15,17-35-15,-17 17 16,0 0-16,0 1 0,18 87 16,-18-52-16,0 17 15,18 0-15,-18 124 16,17-106-16,-17 70 15,18-88-15,-18-17 0,18 17 16,-1 53 0,-17-70-16,18-18 0,-18 17 15,17 36-15,-17-53 16,18 35-16,-18-35 16,0 0-1,0-18-15,18 0 16,-18-17-1</inkml:trace>
  <inkml:trace contextRef="#ctx0" brushRef="#br0" timeOffset="192706.2304">12453 9666 0,'-18'18'16,"18"-1"-16,0-34 31,18-1-15,-18 0-1,18-17-15,17-18 16,-17 18-16,-1-18 15,1 35-15,0-17 16,-1 18-16,1-19 16,-18 19-16,17 17 15,1 0 1,0 17-16,17 36 16,-17-18-16,17 36 15,-17-36-15,17 18 16,-18-18-16,19 1 15,-19-36-15,1 17 16</inkml:trace>
  <inkml:trace contextRef="#ctx0" brushRef="#br0" timeOffset="194501.9531">12506 11924 0,'0'18'15,"0"34"1,0-34-16,18 70 16,-18-52-16,0 52 15,0-53 1,0 0-16,0-17 0,0 0 16,0-1-16,-18-17 15,18-17-15,-18-19 16,18 1-16,0-53 15,0 35-15,18-35 16,0 52 0,-1-34-16,1 52 15,0 1-15,-1 17 16,1-18-16,-1 18 0,1-18 0,17 36 16,-17 0-16,-18-1 15,18 71-15,-1-52 16,-17 70-1,18-18-15,0-35 16,-1 17-16,-17-34 16,18-19-16,-18 18 15,17-17-15</inkml:trace>
  <inkml:trace contextRef="#ctx0" brushRef="#br0" timeOffset="194753.0294">12929 12294 0,'0'18'16,"18"17"-1,17-35-15,1 36 16,-1-19-16,-18 1 16,19-18-16,-1 35 0,-17-17 15,-1-18-15</inkml:trace>
  <inkml:trace contextRef="#ctx0" brushRef="#br0" timeOffset="194936.0045">13141 12259 0,'-18'18'16,"-17"-1"-16,-18 36 0,0 18 16,36-36-16,-1-17 15,18 17-15,-18 0 16,18-17-16,0 0 15</inkml:trace>
  <inkml:trace contextRef="#ctx0" brushRef="#br0" timeOffset="196037.8377">12788 12982 0,'-17'0'16,"17"18"0,0 0-1,0-1-15,0 18 16,0 54-1,0 87 1,0-35-16,-18 36 16,18-89-16,-18 106 15,18-106-15,0 0 16,-17 89-16,17-89 16,0 35-1,0-52-15,17-18 16,-17-18-16,0 35 0,18-52 15,-18 0-15,0-1 16,0 1-16,0 0 47,18-18-31,-1 0-1</inkml:trace>
  <inkml:trace contextRef="#ctx0" brushRef="#br0" timeOffset="196426.2529">12488 14499 0,'18'0'16,"-18"18"-16,18-1 0,-1 19 15,1-19-15,35 54 16,-36-36-16,1 0 0,53 36 15,-54-36 1,19 1-16,-19-19 16,18 1-16,-17-18 15,0-18-15,35-52 16,-18 34-16,-17-17 0,52-35 16,-52 53-16,-1 0 15,1-1 1,0 36-16</inkml:trace>
  <inkml:trace contextRef="#ctx0" brushRef="#br0" timeOffset="215646.0228">14693 10760 0,'-17'0'32,"34"0"-17,1 0 1,17 17 0,-17-17-16,35 0 15,-18 0-15,18 0 0,53 0 16,-53 0-16,52-17 15,-34 17-15,17 0 16,-35 0-16,18 17 16,-36-17-16,0 0 15,-17 0 1,-18-17-16,-18 17 16</inkml:trace>
  <inkml:trace contextRef="#ctx0" brushRef="#br0" timeOffset="216124.3045">15787 10672 0,'17'17'15,"19"1"1,-19-1-16,89 54 15,-71-53-15,36 17 16,-36-17-16,36 17 16,-53-18-1,-1 1-15</inkml:trace>
  <inkml:trace contextRef="#ctx0" brushRef="#br0" timeOffset="216347.5417">16087 10566 0,'-53'17'15,"17"19"-15,-69 52 16,87-35-16,0-18 15,1 36-15,34-1 16,1-35-16,0-35 16</inkml:trace>
  <inkml:trace contextRef="#ctx0" brushRef="#br0" timeOffset="216624.6409">16210 10354 0,'0'53'16,"0"0"-1,0-18-15,0 0 16,0 1-16,18-19 16,-18 1-16,17-18 15,1 18-15</inkml:trace>
  <inkml:trace contextRef="#ctx0" brushRef="#br0" timeOffset="216842.9568">16369 10372 0,'18'0'16,"-18"17"-16,0 1 16,0 35-1,0-35-15,0 17 16,0-18-16,0 1 0,0 0 15,0-1-15,0 1 16,-18-18-16</inkml:trace>
  <inkml:trace contextRef="#ctx0" brushRef="#br0" timeOffset="217169.2732">16492 10283 0,'18'-17'16,"0"17"-16,-1 0 15,1 0-15,35-18 16,-36 18-16,19 0 0,-19 0 16,1 0-1,-36 0-15</inkml:trace>
  <inkml:trace contextRef="#ctx0" brushRef="#br0" timeOffset="217319.7442">16563 10372 0,'18'35'16,"-1"0"-1,-17-17 1,0 0-16,0 17 15,0-18-15</inkml:trace>
  <inkml:trace contextRef="#ctx0" brushRef="#br0" timeOffset="218032.7686">16492 10513 0,'0'-18'15,"18"18"1,-18-17-16,18 17 15,-18 17 17,0 1-17,0-1-15,0 1 16,0 0-16,-18 17 0,18-17 0,-18-1 16,18 1-16</inkml:trace>
  <inkml:trace contextRef="#ctx0" brushRef="#br0" timeOffset="218270.2176">16828 10795 0,'141'0'16,"17"0"-1,-69 0-15,-19-18 0,54 18 16,-71 18 0,-36-18-16</inkml:trace>
  <inkml:trace contextRef="#ctx0" brushRef="#br0" timeOffset="218649.129">16016 11465 0,'18'18'16,"-1"-18"-1,-17 18-15,18-1 16,0-17-16,-18 18 16,17 17-16</inkml:trace>
  <inkml:trace contextRef="#ctx0" brushRef="#br0" timeOffset="218771.0646">16104 11871 0,'0'18'0,"0"-1"16,18 19 0,0-19-16</inkml:trace>
  <inkml:trace contextRef="#ctx0" brushRef="#br0" timeOffset="218914.3165">16157 12118 0,'0'18'15,"0"-1"1,18 1 0,-18 17-1,18-35-15</inkml:trace>
  <inkml:trace contextRef="#ctx0" brushRef="#br0" timeOffset="219011.0157">16157 12294 0,'0'18'15,"18"0"-15,-18-1 16</inkml:trace>
  <inkml:trace contextRef="#ctx0" brushRef="#br0" timeOffset="219394.4531">14711 13018 0,'88'0'0,"36"-18"16,34 0-1,1 1 1,35-19 0,-159 36-16</inkml:trace>
  <inkml:trace contextRef="#ctx0" brushRef="#br0" timeOffset="219677.1526">15699 12912 0,'53'35'15,"52"18"-15,1 0 16,-18 0 0,-35-36-16,0 19 15,-17-19 1</inkml:trace>
  <inkml:trace contextRef="#ctx0" brushRef="#br0" timeOffset="219878.1249">15946 12718 0,'-53'35'15,"17"0"-15,19 0 0,-19 36 16,19-36 0,17 18-16,0 0 15,0-35-15,35-1 0,0-17 16</inkml:trace>
  <inkml:trace contextRef="#ctx0" brushRef="#br0" timeOffset="220541.1107">16298 12488 0,'0'-17'15,"0"34"1,0 19 0,0-1-16,0 35 15,0-34-15,0 34 16,18-52-16,-18 0 0,18-1 16,-1 18-1,1-35-15</inkml:trace>
  <inkml:trace contextRef="#ctx0" brushRef="#br0" timeOffset="220951.6108">16404 12612 0,'-17'53'0,"17"0"15,0-36 1,0 1-16,17-18 15,1-18 1,-1 1-16,-17-19 16,18 19-16,0-1 0,-1-17 15,1 35-15,-18-18 16,18 18-16,-18 18 16,0-1-16,0 19 15,-18-36 1,18 35-16,18-35 31,-1-18-31,1 1 16,0 17-1,-1 17 17,-17 1-32,0 0 15,0 17-15,0-17 16,0-36 15</inkml:trace>
  <inkml:trace contextRef="#ctx0" brushRef="#br0" timeOffset="221407.1374">16633 12435 0,'0'-17'16,"0"34"0</inkml:trace>
  <inkml:trace contextRef="#ctx0" brushRef="#br0" timeOffset="221657.3882">16633 12435 0,'18'18'15,"0"0"1,-1 17-1,1 0 1,0-17-16,-1 35 16,-17-36-16,18 36 15,-18-35-15,0 0 16,-18-1-16,18 1 0,-17-18 0,-1 18 16,0-18-1</inkml:trace>
  <inkml:trace contextRef="#ctx0" brushRef="#br0" timeOffset="221847.0543">16739 12365 0,'18'0'0,"0"-18"16,35 18-16,-36 0 15,36-17-15,-35 17 16</inkml:trace>
  <inkml:trace contextRef="#ctx0" brushRef="#br0" timeOffset="222005.1752">16880 12488 0,'0'53'0,"18"-35"16,-18 35-16,0-36 16,0 1-16,0 17 0,0-17 15,0 35-15</inkml:trace>
  <inkml:trace contextRef="#ctx0" brushRef="#br0" timeOffset="222190.9247">17092 12823 0,'88'0'16,"-35"0"-16,88 0 16,-70 0-16,-1 0 15,1 0-15,-36 0 0,18 0 16,-18 0-16,1 0 15</inkml:trace>
  <inkml:trace contextRef="#ctx0" brushRef="#br0" timeOffset="222802.4628">14376 10266 0,'35'-18'31,"0"18"-31,-17 0 0,17 0 16,18-17-16,-35 17 15,17-18-15</inkml:trace>
  <inkml:trace contextRef="#ctx0" brushRef="#br0" timeOffset="223170.1526">14411 10336 0,'18'36'15,"-1"17"1,1 35-1,-18 53-15,0-71 0,-18 142 16,18 35 0,-17-88-16,17-18 0,-18 176 15,18-158 1,0 159-16,18-177 16,17 123-16,-35-140 15,18-18-15,-18 0 0,0-1 16,0 54-16,0-88 15,0 17 1,0-53-16,17 18 16,1-35-16,35-18 15,-18 17-15,36-17 16,-36 18-16,18-18 16,-18 0-16,53 0 15,-52 0-15,-1-18 16</inkml:trace>
  <inkml:trace contextRef="#ctx0" brushRef="#br0" timeOffset="223938.4902">17551 10301 0,'35'0'31,"36"0"-15,-1-18-16,36 18 16,-53-17-16,35 17 15,-53-18-15,1 18 16,-19 0-16,19 18 0,-19-18 16,-17 17-16,18 36 15,-18 0-15,0 53 16,0-35-16,-18 17 0,1 88 15,17-70-15,0 141 16,0-141-16,0 141 16,17-124-1,1 107-15,-18-125 16,35 107-16,-17-106 16,-1 88-16,1-123 15,17 105 1,-17-106-16,-18 54 15,18-53-15,-18 34 16,0-69-16,0 17 16,0-36-16,-18 1 15,0-36-15,-35 1 16,18 17 0,-35-18-16,-1 0 15,18 18-15,-35 18 16,53-18-16,-1 18 15</inkml:trace>
  <inkml:trace contextRef="#ctx0" brushRef="#br0" timeOffset="228759.4169">14182 9931 0,'-18'-18'16,"0"18"-16,36 18 31,0-1-15,-1 1-16,19 0 0,34 35 15,18 17 1,-35-17-16,0 0 0,0 0 16,88 88-16,-70-53 15,-1-17-15,19 17 0,87 106 16,18 0-1,-88-71-15,0-17 0,105 124 16,-105-125 0,18 19-16,-19-1 15,19 1-15,-18-1 0,17-17 0,124 141 16,-123-141-16,123 141 16,-124-141-16,89 123 15,-106-141-15,88 106 16,-106-106-1,53 54-15,-71-90 16,19 54-16,-54-70 16,0 16-16,-35-34 15,0 0-15,-35-1 16,17-17-16</inkml:trace>
  <inkml:trace contextRef="#ctx0" brushRef="#br0" timeOffset="229343.4717">14305 13988 0,'-17'0'16,"34"0"-16,36-18 15,-18-17-15,71-53 16,-53 17-16,88-70 16,-53 53-1,106-124-15,-88 89 16,141-142-16,-106 124 15,177-141 1,-159 141-16,-1-18 0,142-123 16,-159 123-16,159-123 15,0-18 1,-159 159-16,159-159 16,-159 159-16,124-124 15,-142 142-15,54-89 16,-89 106-16,35-53 15,-70 89-15,18-36 16,-54 71-16,1-1 16</inkml:trace>
  <inkml:trace contextRef="#ctx0" brushRef="#br0" timeOffset="277909.3084">2681 16722 0,'0'17'32,"18"1"-17,-1 17-15,36 71 16,-17-35-16,87 70 15,-70-53-15,70 71 16,-52-89-16,52 71 16,-70-70-16,36 35 15,-54-71-15,35 0 16,-52-17-16,17-18 16,-35-18-16</inkml:trace>
  <inkml:trace contextRef="#ctx0" brushRef="#br0" timeOffset="278148.2393">3334 16757 0,'-36'71'16,"1"-19"-16,-18 1 16,-17 106-1,34-88-15,-34 123 16,35-88-16,-1-18 0,36 0 16,0-18-16,0-34 0</inkml:trace>
  <inkml:trace contextRef="#ctx0" brushRef="#br0" timeOffset="278499.3476">4039 16951 0,'-35'-18'16,"-18"18"0,0 36-16,18-1 15,0 35-15,-1 19 16,36-54-16,36 35 15,-1-52-15,35 17 16,-34-35-16,52 0 16,-70 0-1,17-17-15,0-1 16</inkml:trace>
  <inkml:trace contextRef="#ctx0" brushRef="#br0" timeOffset="278643.4819">3933 17180 0,'36'-17'16,"34"-1"-1,1 0 1,-36 1-16,-17 17 16</inkml:trace>
  <inkml:trace contextRef="#ctx0" brushRef="#br0" timeOffset="279198.2373">4674 16616 0,'-17'-18'16,"17"53"0,0 54-1,0-19-15,17 89 16,-17-71-16,0 89 16,0-107-1,18 54-15,-18-71 16,18 35-16,-1-71 15,19 1-15</inkml:trace>
  <inkml:trace contextRef="#ctx0" brushRef="#br0" timeOffset="279445.2866">4763 16633 0,'0'18'16,"0"17"-16,35 89 15,-35-36-15,17 88 16,1-87-16,-18-19 16,18 71-16,-1-105 15,1 34-15,0-52 16,-1-1-16,1-52 15</inkml:trace>
  <inkml:trace contextRef="#ctx0" brushRef="#br0" timeOffset="279773.1433">4639 16598 0,'35'-35'16,"54"0"0,-1 35-1,0 53 1,0 35-16,-70-35 16,17 70-16,-35-70 15,-35 53-15,17-71 16,0 18-16,-17-18 15,18 1-15,-19 34 16,54-52-16,35 17 16,-18-17-16,71 17 15,-36-17-15,36-1 16,-53 1-16,35 0 16,-52-1-16</inkml:trace>
  <inkml:trace contextRef="#ctx0" brushRef="#br0" timeOffset="280523.1728">5274 16281 0,'0'35'31,"0"-17"-31,0 17 0,0 53 16,0-53-16,0 36 15,0-53-15,0-1 16,18-17-16,-18-17 16,0-1-16,0 0 15,0-17-15,0-18 16,17-35-16,-17 53 16,18-1-16,0 1 0,-1 0 15,1 17-15,0 18 16,-18 18-16,17 17 15,1 36 1,-18-1 0,17-35-16,-17 1 0,18 17 15,0-18 1,-18-17-16,35-18 16</inkml:trace>
  <inkml:trace contextRef="#ctx0" brushRef="#br0" timeOffset="280690.2963">5592 16457 0,'17'18'16,"18"17"0,-17-17-16,0-18 15,17 17-15,18 19 16,-18-36-16,-17 0 0,17 0 15</inkml:trace>
  <inkml:trace contextRef="#ctx0" brushRef="#br0" timeOffset="280840.7903">5803 16475 0,'-35'53'16,"0"0"-1,35-36 1,17-17-16</inkml:trace>
  <inkml:trace contextRef="#ctx0" brushRef="#br0" timeOffset="281173.6227">6015 16369 0,'18'0'16,"-1"18"-16,18 17 15,-17-35-15,17 17 16,1 19-16,-1-36 16,18 17-1,-36-17-15,1 0 0,0 0 16</inkml:trace>
  <inkml:trace contextRef="#ctx0" brushRef="#br0" timeOffset="281346.5844">6209 16316 0,'-53'53'0,"18"0"16,35-36-16,0 36 15,0-35-15,35 0 16,-17-18-16,-1 0 16</inkml:trace>
  <inkml:trace contextRef="#ctx0" brushRef="#br0" timeOffset="281862.3755">6473 16404 0,'0'53'0,"0"18"16,18-54-1,0-17 1,-18-35 0,17-18-1,1 35-15,-18-52 16,35 17 0,-35 35-16,18 1 0,0 17 0,-1 0 15,1 0 1,-18 35-16,18 0 15,-18 1-15,0-1 16,17-35-16,-17 17 16,18-17-16,-1-17 15,1-18 1,0 17-16,17-17 16,-17 35-16,17 0 15,-17 17 1,-18 1-1,0 17-15,17-17 0,1 17 16,-18-17-16,17-18 16,-17 17-16,18-17 0</inkml:trace>
  <inkml:trace contextRef="#ctx0" brushRef="#br0" timeOffset="286831.2868">9596 16704 0,'0'18'0,"0"-1"16,0 1-16,0 17 15,17-17-15,1 17 0,17 0 16,36 54-16,-36-54 16,71 71-16,-53-53 15,0 0-15,0-1 0,52 37 16,-52-36-16,35 35 16,-52-53-1,17 36-15,-36-54 16,1 1-1,-18-36 1,-18 1-16</inkml:trace>
  <inkml:trace contextRef="#ctx0" brushRef="#br0" timeOffset="287136.964">10266 16704 0,'-18'0'16,"-17"35"-1,0 36-15,-1-1 16,-17 72-1,-35 69-15,35-87 16,36-71 0,-1-18-16,0 18 15,18-18-15,36-35 16</inkml:trace>
  <inkml:trace contextRef="#ctx0" brushRef="#br0" timeOffset="287537.3054">10636 17268 0,'0'18'16,"0"0"-1,18-18 1,-18-18 0,-18 0-1</inkml:trace>
  <inkml:trace contextRef="#ctx0" brushRef="#br0" timeOffset="288185.8246">11183 17110 0,'-18'-18'15,"-17"18"-15,18 0 0,-1 0 16,0 18-16,1-18 16,-1 17-16,-35 19 15,35-19-15,18 1 0,-17 0 16,34 17-1,1-35-15,53 35 16,-36 0-16,35 1 16,-34-19-16,17 19 15,-36-19-15,-17 1 16,0 0-16,-17-1 16,-19-17-16,1 0 15,17 0-15,1 0 16,-18-17-16,17-1 15</inkml:trace>
  <inkml:trace contextRef="#ctx0" brushRef="#br0" timeOffset="288565.3755">11254 16563 0,'0'53'16,"35"53"-16,0 70 15,0 0 1,-17-87-16,0 52 16,17-53-1,-17-70-15,-1-1 16,1-17-16,0-17 15,-1-1-15,-17-17 0,18-1 16,-18 19-16,17-36 16,-17 35-16,18 18 15,-18 18 1,0 17 0,0-17-16,0-1 0,18 19 15,-18-19-15,17 1 16,-17 0-16,36 17 15,-19-35-15</inkml:trace>
  <inkml:trace contextRef="#ctx0" brushRef="#br0" timeOffset="288943.4906">11871 17145 0,'-35'18'15,"-18"17"1,35 0-16,-17 71 16,35-71-16,18 18 15,17-35 1,18-18-16,-18 0 16,36-18-16,-54 18 15,18-53-15,-35 36 16,0-36-16,-17 35 15,-1 0 1,1 1-16,-1 17 16,0 0-16,18 17 15,0 19-15,18-19 16,17 1-16,18 17 16,-18-35-16,-17 0 0,35 18 15,-35-36 1,-1 1-16,-17-1 15</inkml:trace>
  <inkml:trace contextRef="#ctx0" brushRef="#br0" timeOffset="289286.7868">12118 17251 0,'18'35'16,"-1"18"0,1-18-16,-1 18 0,19 106 15,-36-71 1,17-53-1,-17-17-15,-17-18 16,-1-18-16,18 1 16,-18-1-16,18-17 0,-17-71 15,17 53-15,0-17 16,0-36 0,0 35-16,0 18 0,35-35 15,-17 88-15,17 0 16,-17 35-16,-1 18 15,1-17-15,-18 34 16,0-35-16,0 1 16,-18-19-1,-17-17-15,17 0 16,-17-17-16,17 17 16,18-36-16,0 19 15</inkml:trace>
  <inkml:trace contextRef="#ctx0" brushRef="#br0" timeOffset="289649.3119">12453 17251 0,'35'0'0,"18"-18"15,0 1 1,-35-1-16,17-17 16,-35 17-1,-18 0-15,1 1 16,-36 17-16,18 17 16,-18 1-16,17 0 15,1 17-15,35-17 16,0 34-1,18-16-15,17 17 16,0-36-16,36 36 16,-36-35-16,18-18 15,-18 0-15,18-18 16,-35 18-16,0-35 16</inkml:trace>
  <inkml:trace contextRef="#ctx0" brushRef="#br0" timeOffset="292713.2275">13176 16792 0,'0'0'0,"-17"-17"0,-1 17 15,0-18-15,1 18 16,34 0 15,19 18-15,-1-18-16,0 0 0,36 0 15,-36 0-15,18 0 16,-35 17-16</inkml:trace>
  <inkml:trace contextRef="#ctx0" brushRef="#br0" timeOffset="292842.3584">13247 17039 0,'35'0'15,"0"0"-15,36-17 16,-36-1-16,36-17 16</inkml:trace>
  <inkml:trace contextRef="#ctx0" brushRef="#br0" timeOffset="293308.4176">13899 16263 0,'-17'-35'16,"-1"35"-1,1 0-15,-1 17 16,-35 72 0,35-19-16,-35 89 0,36-53 15,-18 70 1,35-88-16,17 36 16,1-71-16,52 17 15,-34-34-15,52-19 16,-53-17-16,-17 0 15</inkml:trace>
  <inkml:trace contextRef="#ctx0" brushRef="#br0" timeOffset="294081.1181">14288 16598 0,'-18'18'15,"18"17"-15,-18 53 16,18-35-16,0 0 0,0 0 16,18 35-16,-18-52 15,0-19-15,18 18 16,-18-52 0,0-54-1,0 36-15,0-53 16,0 35-16,17-35 15,-17 52-15,18 19 16,-1-36-16,1 53 16,0 0-16,-1 17 15,1 36 1,-18-17-16,18 70 16,-18-71-16,17 53 15,-17-70-15,0 52 16,0-52-16,18-1 15,0 1-15,17-18 16</inkml:trace>
  <inkml:trace contextRef="#ctx0" brushRef="#br0" timeOffset="294554.0951">14711 16951 0,'-18'0'15,"18"18"1,18-1 0,-1 19-1,1-19-15,35 1 16,-35-1-16,35 1 16,-36-18-16,19 18 15,-19-18-15</inkml:trace>
  <inkml:trace contextRef="#ctx0" brushRef="#br0" timeOffset="294732.449">14923 16933 0,'-36'18'0,"1"17"16,17-17-16,1 0 15,-19 34 1,1-16-16,35-19 16</inkml:trace>
  <inkml:trace contextRef="#ctx0" brushRef="#br0" timeOffset="295165.2309">15293 17022 0,'18'-18'16,"-36"36"15,0 17-15,1-18-16,-1 19 0,-17-1 16,17-17-16,0-18 15,1 17-15</inkml:trace>
  <inkml:trace contextRef="#ctx0" brushRef="#br0" timeOffset="295760.3096">15558 16651 0,'0'53'15,"0"18"-15,17 17 16,-17-53-16,18 18 15,-18-35 1,0-1-16,0-34 16,-18-36-1,36-18 1,-18 36-16,17-18 0,1 18 16,17-18-16,1 17 15,-19 36-15,1-17 0,17 34 16,-17 19-1,-18-19 1,0 19-16,0-19 0,0 36 16,0-35-16,-18 0 15,36-36 1,-1 0 0,1 1-16,35-19 15,-35 36-15,-1 0 16,36 0-16,-53 18 15,35 17 1,-35 1-16,0 34 16,0-52-16,0 35 15,18-53-15,-18 17 16</inkml:trace>
  <inkml:trace contextRef="#ctx0" brushRef="#br0" timeOffset="296011.4658">16104 16175 0,'71'53'15,"-1"53"1,1 35-1,-36-71-15,1 71 16,-36 1-16,0-72 16,-36 89-1,19-124-15,-36 36 16,17-54-16,19-17 16</inkml:trace>
  <inkml:trace contextRef="#ctx0" brushRef="#br1" timeOffset="329683.8503">14217 6156 0,'-18'0'16,"1"0"-1,17-18 1,17 18 15,1 18-15,0-18-16,52 18 0,-35-1 15,1 1-15,52 17 16,-53-35-16,53 18 16,-70-18-16,17 0 15,1 0-15,-54 0 16</inkml:trace>
  <inkml:trace contextRef="#ctx0" brushRef="#br1" timeOffset="330362.0893">18344 5944 0,'53'0'16,"-17"0"-16,69 18 15,-52-18-15,0 0 16,0 18-16,-17-18 16,16 0-16,-16 17 0,-1-17 15</inkml:trace>
  <inkml:trace contextRef="#ctx0" brushRef="#br1" timeOffset="331265.0973">24888 5962 0,'18'0'16,"35"0"-1,53 0 1,-36 0-16,1 0 0,88-18 16,-18 1-1,-88 17-15,-36 0 0,1 17 16</inkml:trace>
  <inkml:trace contextRef="#ctx0" brushRef="#br1" timeOffset="342130.7758">19773 10530 0,'-17'-17'0,"17"-1"16,0 1-1,17 34 17,18 36-17,1-18-15,-1 1 0,53 34 16,-35-35-16,0 1 15,0-1-15,53 18 16,-53-35-16,-18-1 0,18 18 16,-35-17-1,-1-18-15,1 18 16</inkml:trace>
  <inkml:trace contextRef="#ctx0" brushRef="#br1" timeOffset="342430.7829">20620 10619 0,'-35'0'32,"17"17"-32,-17 19 15,17-19-15,-17 18 16,-1 18-16,1 18 15,0-18-15,17 53 16,1-53-16,17 35 16,17-18-16,1-17 15,0 0-15,-1 0 0,1 0 16,-1-18-16,19 53 16,-19-52-16,19 17 15,-36-36-15,0 1 0,17 0 16</inkml:trace>
  <inkml:trace contextRef="#ctx0" brushRef="#br1" timeOffset="342760.0538">20849 11060 0,'35'0'16,"1"0"-16,34 0 16,18-18-1,-52 18-15,-1 0 0,18 0 16</inkml:trace>
  <inkml:trace contextRef="#ctx0" brushRef="#br1" timeOffset="342897.4064">21008 11271 0,'53'0'15,"17"0"1,-34-17-16,17 17 0,-36 0 16</inkml:trace>
  <inkml:trace contextRef="#ctx0" brushRef="#br1" timeOffset="347096.3174">21872 10372 0,'18'0'31,"52"-18"-15,-17 18-1,0-18-15,0 18 16,-18 0-16,1 0 0,17 0 15,-18 0-15,-53 0 16,1 18 0</inkml:trace>
  <inkml:trace contextRef="#ctx0" brushRef="#br1" timeOffset="347424.8635">21766 10319 0,'18'17'16,"0"-17"-16,-1 18 15,1-18-15,0 35 16,-18 54 0,17-19-16,-17 18 15,-17 124-15,-1-89 16,18 89-16,0-124 15,18 71-15,-1-106 16,1-18-16,0 0 16,34 1-16,-16-19 0,34-17 15,-34 0 1,69-35 0,-87 35-16,0 0 15,-18 18 1</inkml:trace>
  <inkml:trace contextRef="#ctx0" brushRef="#br1" timeOffset="349231.3436">22825 10901 0,'-36'0'16,"19"0"-1,17 35 1,0-17-16,17 70 15,1-53-15,35 36 16,-35-36-16,35 18 16,-18-53-16,18 0 15,-36-18-15,19-17 16,-19 0-16,-17-18 16,0 18-16,0-18 15,0 17-15,0 19 16,18 34-1,0 72 1,-1-36-16,1 17 0,17 71 16,-17-70-1,-18-1-15,17 54 16,-17-71-16,0 0 0,-17 0 16,-1-36-16,1 1 15,-36-1-15,17-17 16,1-17-16,-18-18 15,18 17-15,-18-53 16,35 36-16,1-36 16,17 36-16,0 0 15</inkml:trace>
  <inkml:trace contextRef="#ctx0" brushRef="#br1" timeOffset="349727.4434">23336 10372 0,'-17'-18'16,"-1"36"31,18 35-31,0-18-16,0 0 0,0 0 15,18 36 1,-18-53-16,35 35 15,-17-36-15,-18 1 0,35-1 16,0-17 0,-17 0-16,-1 0 15</inkml:trace>
  <inkml:trace contextRef="#ctx0" brushRef="#br1" timeOffset="349915.5199">23566 10495 0,'0'18'16,"17"-1"-1,-17 19 1,18-19-16,-1 19 16,1-19-16,-18 19 15</inkml:trace>
  <inkml:trace contextRef="#ctx0" brushRef="#br1" timeOffset="350131.8376">23707 10283 0,'35'18'16,"-17"0"-16,17 35 15,0 0-15,-17-36 16,-18 19-16,17-1 0,-17 0 16,-17 36-16,17-54 15,-18 54-15,1-54 16,17 1-16</inkml:trace>
  <inkml:trace contextRef="#ctx0" brushRef="#br1" timeOffset="351133.2732">24624 10989 0,'0'-18'0,"18"1"16,-18 34 15,0 36-15,0-17-16,0 17 0,17-36 15,18 54-15,1-54 16,17 19 0,-18-36-16,35-18 15,-34 18-15,-19-35 16,1 17-16,0-17 0,-1-36 15,-17 36-15,0 0 16,0 17-16,0 36 16,0 35-1,18 0-15,0 70 16,-1-70-16,-17 53 16,18-53-16,-18 35 15,-18-71-15,-17 36 16,17-35-1,-17 0-15,0-18 16,-36-18 0,54 0-16,-36-17 15,35 17-15,0-17 0,1 18 16,17-19-16,0 1 16</inkml:trace>
  <inkml:trace contextRef="#ctx0" brushRef="#br1" timeOffset="351422.7297">25153 10354 0,'-18'0'16,"18"18"-16,0-1 0,-17 36 16,17-35-16,0 52 15,17-52 1,-17 17-16,18 1 16,0-19-16,-1 1 0,1 17 15,0-35-15,-1 0 16</inkml:trace>
  <inkml:trace contextRef="#ctx0" brushRef="#br1" timeOffset="351650.9514">25329 10478 0,'18'-18'16,"17"18"-1,-17 0-15,-18 18 16,0-1-16,-18 36 15,18-35-15,-35 17 16,35-17-16,0-1 16,0 1-1,18-18-15,-1 0 16,1 0-16,17 0 16,-17 0-16,0 0 15</inkml:trace>
  <inkml:trace contextRef="#ctx0" brushRef="#br1" timeOffset="351862.2102">25629 10372 0,'53'0'15,"0"53"-15,-18-36 16,-17 71-16,-18-52 15,0 52-15,-35-53 16,0 18-16,-1-18 16,-17 1-1,36-19-15</inkml:trace>
  <inkml:trace contextRef="#ctx0" brushRef="#br1" timeOffset="352319.6527">26476 11113 0,'18'0'16,"-1"0"-16,1 0 31,0 0-31,-1 0 15,1 0-15</inkml:trace>
  <inkml:trace contextRef="#ctx0" brushRef="#br1" timeOffset="352456.5077">26917 11130 0,'18'0'16,"-1"0"-16,1 0 15,0 0-15,-1-17 16</inkml:trace>
  <inkml:trace contextRef="#ctx0" brushRef="#br1" timeOffset="352563.1216">27287 11130 0,'18'0'0,"-18"-17"15</inkml:trace>
  <inkml:trace contextRef="#ctx0" brushRef="#br1" timeOffset="352695.8473">27570 11148 0</inkml:trace>
  <inkml:trace contextRef="#ctx0" brushRef="#br1" timeOffset="353147.0403">28416 11201 0,'-17'53'16,"-19"-18"-16,1 18 15,17-18-15,1-17 16,-1 17-16,1-17 0,-1-1 16</inkml:trace>
  <inkml:trace contextRef="#ctx0" brushRef="#br1" timeOffset="353637.4417">28734 10883 0,'-18'88'16,"36"1"0,-1-36-16,54 17 15,17-17 1,-53-35-16,71-18 16,-70 0-16,34-53 15,-35 17-15,-17-34 16,-18 17-16,18 18 15,-18-1-15,-18 1 0,18-18 16,0 36-16,0 34 16,0 71-1,0-35 1,35 71-16,-17-71 16,0 70-16,-1-88 15,-17 18-15,0 18 16,-35-18-1,17-36-15,1 1 0,-54-18 16,-17-18 0,53 1-16,-1-1 0,-34-35 15,52 18-15,1 17 16,-19-52-16</inkml:trace>
  <inkml:trace contextRef="#ctx0" brushRef="#br1" timeOffset="353908.4801">29369 10495 0,'0'-17'15,"-18"17"1,18 35 0,0 0-1,18 18 1,-18-18-16,17 1 0,1 34 16,0-35-16,17 1 15</inkml:trace>
  <inkml:trace contextRef="#ctx0" brushRef="#br1" timeOffset="354326.2387">29563 10654 0,'0'35'0,"0"0"15,0-17 1,0 0-16,17-18 15,-17-36 1,18 19 0,0-18-16,-18 17 15,17 18-15,-17-18 16,0 36-16,18 0 16,-18-1-1,0 1-15,18-18 0,-18 17 16,17-17-1,1-17-15,-18-1 16,18 1-16,-1 17 0,-17-18 16,18 0-16,-1 18 15,1 18 1,0 0 0,-1 17-16,-17-18 15,0 19-15,0-19 16,0 1-16,0 0 15,18-18 1</inkml:trace>
  <inkml:trace contextRef="#ctx0" brushRef="#br1" timeOffset="354527.5281">29916 10566 0,'35'53'16,"0"0"0,-17-1-1,-1 1-15,-17-35 16,-17 35-16,-1-18 16,0-35-16</inkml:trace>
  <inkml:trace contextRef="#ctx0" brushRef="#br1" timeOffset="355249.0508">30110 10425 0,'-18'-18'15,"0"18"1,36 0-1,0-18-15,52 18 16,-35 0-16,18-17 0,-17 17 16,52-18-1,-53 18-15,-17-18 0,-1 18 16,1 0-16,-18 18 16,-18 17-16,18 1 15,-17 69-15,17-52 16,0 88-1,17-70-15,1 17 16,0-17-16,-1 17 0,19 71 16,-19-89-16,1 54 15,-18-54-15,0-34 16,0-1-16,-18 0 0,1-17 0,-19 17 16,1-17-1,17-18-15,-52 17 16,35-17-16,17 0 0,-53-17 15,54 17-15,-54-18 16,54 0 0,-54 18-16,53 0 15,-52 36-15,52-19 16</inkml:trace>
  <inkml:trace contextRef="#ctx0" brushRef="#br1" timeOffset="358169.9301">20567 13229 0,'0'-17'16,"18"17"-1,35 35 1,17 18 0,-17 0-16,0-18 15,35 53-15,-35-53 16,0 1-16,35-1 16,-53-17-16,-17-18 0,35 0 15,-53-18-15</inkml:trace>
  <inkml:trace contextRef="#ctx0" brushRef="#br1" timeOffset="358402.4134">21361 13264 0,'-18'0'0,"18"18"15,-53 17-15,18 1 16,-18 34-16,18-17 15,-1 0-15,1 71 16,35-54-16,0 71 16,18-88-16,17 53 15,-17-53-15,17 17 16,-35-52-16,35 0 16,-35-1-16</inkml:trace>
  <inkml:trace contextRef="#ctx0" brushRef="#br1" timeOffset="358747.8744">21766 13564 0,'-17'-17'16,"-1"17"-16,0 0 0,1 17 16,-18 1-16,-1 35 15,19 0-15,-1 35 16,18-53-1,35 36-15,1-36 16,16 0-16,-16-35 16,52 18-1,-53-36-15,1 1 0</inkml:trace>
  <inkml:trace contextRef="#ctx0" brushRef="#br1" timeOffset="358880.353">21661 13794 0,'35'17'16,"0"-17"-16,0 0 15,36-17-15,-53 17 16,-1 0-16</inkml:trace>
  <inkml:trace contextRef="#ctx0" brushRef="#br1" timeOffset="359459.3357">22543 13229 0,'17'18'16,"1"35"-1,-1 53 1,1 52-16,0-87 0,-18-1 16,0 1-16,0 0 0,17-19 15,-17 37 1,0-54-16,18-17 0,-18-1 15,18-17 1</inkml:trace>
  <inkml:trace contextRef="#ctx0" brushRef="#br1" timeOffset="359720.1408">22754 13159 0,'18'53'0,"-1"52"16,1 19 0,0-54-16,-18 1 15,17 70-15,-17-17 16,0-89-16,18 53 15,-18-70-15,0 17 16</inkml:trace>
  <inkml:trace contextRef="#ctx0" brushRef="#br1" timeOffset="360048.2737">22507 13194 0,'36'-18'15,"16"1"1,1 17-16,88 17 16,1 19-16,-90-1 0,-16 18 15,17 35 1,-53-53-16,0 18 0,-36 18 15,1-54 1,0 19-16,-36-1 0,36-17 16,0 17-1,17-18-15,53 36 16,1-17-16,69 17 16,-52-36-16,71 18 15,-89-17-15,36 0 16</inkml:trace>
  <inkml:trace contextRef="#ctx0" brushRef="#br1" timeOffset="360583.296">23266 12718 0,'0'17'32,"0"19"-17,0-1 1,0 0-16,0 0 0,0 18 0,0 36 16,0-54-16,0 0 15,17 0-15,-17 18 16,0-35-16,18 0 15,0-18 1,-18-18-16</inkml:trace>
  <inkml:trace contextRef="#ctx0" brushRef="#br1" timeOffset="360965.8968">23424 12947 0,'18'18'16,"0"-1"0,-1 1-16,19 0 15,-19-18-15,36 35 16,-18 0-1,-17-35-15,0 18 0,-1-18 16,1 0-16</inkml:trace>
  <inkml:trace contextRef="#ctx0" brushRef="#br1" timeOffset="361172.2318">23636 12876 0,'-35'36'15,"0"-1"-15,17 0 0,-17 36 16,17-36 0,0 18-16,18-35 15,0 17-15,0-17 16</inkml:trace>
  <inkml:trace contextRef="#ctx0" brushRef="#br1" timeOffset="361827.0983">23883 12912 0,'18'0'15,"-18"17"-15,17 19 16,-17-1 0,0-17-16,0 34 15,0-34 1,0 0-16,0-36 31,18-35-31,0 36 16,-1-19-16,19-17 15,-19 18-15,1 17 0,17 1 16,-17 17 0,-1 17-16,-17 1 15,0 35-15,0-35 16,0 17-16,0-17 15,0-1 1,18-17-16,0-17 16,-1 17-16,19-36 15,-19 36-15,36-35 16,-18 35-16,1 0 16,-19 18-16,1 17 15,0-17-15,-18 34 16,17-34-16,-17 0 15,0 17-15,-17-17 16</inkml:trace>
  <inkml:trace contextRef="#ctx0" brushRef="#br1" timeOffset="366310.7602">20920 15081 0,'-18'-17'16,"0"17"-16,18-18 0,18 36 15,35-1 1,0 19 0,0-19-16,70 54 15,-70-36-15,0 0 0,0 1 16,0-1-16,35 18 16,-70-36-16,17 1 0,-17 0 15,-1-1-15,1 1 16,-18-36-16</inkml:trace>
  <inkml:trace contextRef="#ctx0" brushRef="#br1" timeOffset="366572.8018">21837 15187 0,'18'-18'0,"-36"18"16,0 0-16,-35 36 15,18-19-15,0 19 16,17-1-16,-17 0 16,0 18-16,-1 35 15,19-35-15,17 53 16,0-53-16,0-18 0,17 18 16,19 18-16,-36-36 15,17 36 1,1-54-16,-18 18 15,0-17-15</inkml:trace>
  <inkml:trace contextRef="#ctx0" brushRef="#br1" timeOffset="366787.3799">22013 15787 0</inkml:trace>
  <inkml:trace contextRef="#ctx0" brushRef="#br1" timeOffset="367395.4316">22737 15487 0,'-36'-35'16,"19"35"-16,-1-18 0,-53 0 16,19 36-1,34 0-15,0-1 0,1 54 16,52-18 0,-17-18-16,52 18 15,-35-18-15,-17-17 0,17 0 16,1 17-16,-19-35 15,1 17-15,-18 1 16,-18 0 0,1-18-16,-54 17 0,36-17 15,-36 18 1,54-18-16,-36 18 16</inkml:trace>
  <inkml:trace contextRef="#ctx0" brushRef="#br1" timeOffset="367778.7587">22895 14940 0,'18'0'16,"17"53"-16,-17-18 15,17 18-15,0 106 16,1-88-16,-19 87 16,-17-87-16,0-1 15,0-17-15,-17 36 16,17-54-16,0 0 16,17-53-1,1-34 1,0 34-16,-1-17 0,19-18 15,-19 53-15,18-18 16,-17 0-16,0 36 16,-18 17-1,17 18-15,-17-35 16,0 52 0,36-17-16,-19-35 0</inkml:trace>
  <inkml:trace contextRef="#ctx0" brushRef="#br1" timeOffset="368501.0259">23601 15610 0,'-53'0'15,"18"0"1,-1 18-16,1 53 15,35-1 1,18-17-16,-1-18 0,54 18 16,-36-35-16,53-18 15,-52 0-15,17-18 16,-18 1-16,-17-19 16,-18 1-1,-18-18-15,0 18 16,-17 17-16,17 1 15,-17 17-15,35 17 16,0 19 0,0-19-16,18 18 15,17-17-15,-17 0 0,70 17 16,-53-17-16,36-1 16,-36-17-1,-35-17-15,0-1 16,0-17-16,-18-1 15,18 19-15,0-18 16,18 52 0,17 54-1,-17-36-15,-1 18 16,19 70-16,-19-70 16,1-17-16,-18 17 15,18-36-15,-18 18 16,-18-35-1,-17-35-15,35 18 16,-36-72-16,19 36 16,-1-52-16,18 34 15,0-52 1,18 70-16,35 17 16,-36 19-16,19 17 0,34 35 15,-52-17 1,17 17-16,-17 18 15,-18-18-15,-18-17 0,-17 17 16,17-35-16,-35 18 16,18-18-16,0 0 15</inkml:trace>
  <inkml:trace contextRef="#ctx0" brushRef="#br1" timeOffset="369201.9661">24359 15681 0,'-17'0'15,"34"0"1,1 18-16,17-18 16,1 0-16,-1 0 0,-18 0 15,19 0-15,34-18 16,-52 0-16,0 1 16,-1-19-16,-17 19 15,-17-36-15,-1 35 16,-35-17-16,18 35 15,-36-18-15,36 18 16,-36 36 0,54-19-16,-1 54 15,18-36-15,53 53 16,-18-35-16,89 18 16,-54-54-16,71 19 15,-70-36-15,35 17 16,-89-17-16,19-17 15,-54 17 1</inkml:trace>
  <inkml:trace contextRef="#ctx0" brushRef="#br1" timeOffset="370759.1397">25612 15416 0,'17'0'15,"36"-17"1,-35 17-16,70-18 16,-53 18-16,18 0 15,-35 18 1,0-18-16</inkml:trace>
  <inkml:trace contextRef="#ctx0" brushRef="#br1" timeOffset="370892.7867">25594 15628 0,'106'18'15,"17"-18"1,-17 0-16,-53-18 16,-18 18-16</inkml:trace>
  <inkml:trace contextRef="#ctx0" brushRef="#br1" timeOffset="371493.4366">26617 14940 0,'0'-17'16,"-18"34"-1,1 1-15,-1 17 16,-17 0-16,-18 71 16,35-35-16,-17-1 15,17 89-15,18-88 16,0 17-16,36 35 15,-1-70-15,0 0 0,53 18 16,-52-36-16,52 0 16,-70-35-1,17 0-15</inkml:trace>
  <inkml:trace contextRef="#ctx0" brushRef="#br1" timeOffset="372049.2985">27111 15152 0,'0'17'16,"18"36"-16,-1 88 16,1-105-1,-18 70-15,18-53 16,-18-18-16,0 0 16,0-17-16,17 35 15,-17-36-15</inkml:trace>
  <inkml:trace contextRef="#ctx0" brushRef="#br1" timeOffset="372284.2327">27623 15575 0,'17'0'16,"-17"18"-16,0 35 16,-17-36-16,-1 36 15,0-17-15,1-19 16,-19 18-16,36-17 16,-35-18-16,17 0 15</inkml:trace>
  <inkml:trace contextRef="#ctx0" brushRef="#br1" timeOffset="372839.5849">28152 15381 0,'0'71'0,"-18"-1"16,18-34 0,0-1-16,0 0 15,0-17-15,18-1 16,-1-17-1,1-35-15,0 17 0,-1-17 16,19-53-16,-19 53 16,1-1-16,-1 1 0,36 17 15,-35 1 1,0 34-16,-1 1 16,-17 53-16,0-54 15,0 19-15,0-1 16,0-17-16,0-1 0,18-34 31,17-19-15,-17 1-16,35 0 15,-18 35-15,-17-18 16,17 18-16,-17 18 0,-1-1 16,18 54-16,-35-36 15,0 36 1,18-36-16,-18 0 15,0-17-15,18 0 0,-18-1 16</inkml:trace>
  <inkml:trace contextRef="#ctx0" brushRef="#br1" timeOffset="373087.5194">28822 14923 0,'18'0'0,"35"17"15,52 54-15,-52-18 16,53 105-16,-71-69 16,18 87-1,-53-88-15,0 89 16,0-89-16,-17-35 15,-1 17-15,0-35 0,-52 36 16,35-53-16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50:35.07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</inkml:brush>
    <inkml:brush xml:id="br3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2469 3739 0,'0'-35'15,"0"18"-15,0-1 0,0 0 16,-17 1-16,-1-1 15,1 18-15,-19-18 16,19 18-16,-36 18 16,35 0-1,-17-1-15,-18 19 0,0-1 16,-35 53 0,52-35-16,-16 88 0,34-70 15,18 70 1,0-71-16,35 71 15,-17-88-15,17-17 16,0 16-16,1-16 0,52-1 16,-53-35-16,36 0 15,-54 0-15,19-53 16,-19 35-16,-34-34 16,-1 16-16,-35 1 15,35 17-15,1 18 16,-1 0-16,36-17 15,35-1 1,-18 18 0,36-35-16,-19 17 15,19 1-15,-36 17 16,1 0-16,-19 0 16,-17 17-1</inkml:trace>
  <inkml:trace contextRef="#ctx0" brushRef="#br0" timeOffset="160.3687">2452 4410 0,'17'53'16,"1"17"-1,-18-35-15,0 18 0,0-17 16,18-19-16,-18 1 15,17 0-15</inkml:trace>
  <inkml:trace contextRef="#ctx0" brushRef="#br0" timeOffset="338.6581">2787 4463 0,'-18'35'15,"18"-17"1,0-1-16,0 36 16,18-35-16,17-18 15,-17 0-15,0 0 16</inkml:trace>
  <inkml:trace contextRef="#ctx0" brushRef="#br0" timeOffset="529.6004">2787 4075 0,'0'-36'16,"0"1"-16,0 17 15,18 18 1,-1 36-1</inkml:trace>
  <inkml:trace contextRef="#ctx0" brushRef="#br0" timeOffset="783.6192">2981 4410 0,'35'88'15,"1"-18"1,-19-34-16,18-1 15,-17-35-15,-18-18 16,0-35 0,0 18-1,0 0-15,0 17 0,-18-17 0,18 0 16,0 17 0,-17 0-16,34 18 15,1 0 1,0 18-16,-1-18 15</inkml:trace>
  <inkml:trace contextRef="#ctx0" brushRef="#br0" timeOffset="1301.0403">3298 4498 0,'36'-18'15,"-19"1"-15,19-36 16,-19 17-16,19-16 16,-36 34-1,0-17-15,-18 17 0,-17 18 16,-18 0 0,17 0-16,-16 53 15,34-18-15,0 36 16,18-36-16,36 18 15,-19-35-15,54 17 16,-36-35-16,18 0 16,-18 0-16,1 0 0,-1 0 15,0-18-15,-17 18 16,-18 18 15,-36-1-31,36 1 16,-17 0-1,-1-1-15,36-34 16,-1-19 0,36-16-16,-17 16 15,17-34-15,-18 52 16,0 0-16,-17 1 16,17 17-16,-17 0 0,17 35 15,-35 0-15,0-17 16,0 17-16,18 18 15,-18-18-15,-18 1 16,18-19-16</inkml:trace>
  <inkml:trace contextRef="#ctx0" brushRef="#br0" timeOffset="2596.3978">5398 4180 0,'0'18'16,"35"0"0,0 17-1,0-17-15,36 35 16,-36-36-16,0 18 15,18-17-15,-17 17 0,-1-17 0,18 0 16,-36-1 0,1-17-16,0 0 15,-18-17 1</inkml:trace>
  <inkml:trace contextRef="#ctx0" brushRef="#br0" timeOffset="2808.5879">5838 4039 0,'-35'53'15,"-35"35"-15,17-17 16,-53 52-16,71-52 15,-1-18-15,1 0 0,0 17 16,35-52-16,-18 0 16</inkml:trace>
  <inkml:trace contextRef="#ctx0" brushRef="#br0" timeOffset="14425.4984">6438 4410 0,'18'0'15,"-18"17"17,0 1-17,-18 0-15,18 17 0,-35 0 16,17-17-16,-17 17 15,35-17-15</inkml:trace>
  <inkml:trace contextRef="#ctx0" brushRef="#br0" timeOffset="15354.0531">7532 4092 0,'0'18'16,"-18"17"-1,18 36-15,0-36 16,0-17-16,18 35 16,-18-18-16,17-18 0,36 1 15,-35-18-15,35-18 16,-35 18-16,-1-17 15,-17-1-15,18 1 0,-1-19 16,1 19 0,-18 34-1,18-17-15,-1 36 0,1-1 16,35 18-16,-35-18 16,52 0-1,-35-35-15,18 0 16,-17 0-16,17-35 15,-36 0-15,-17-18 16,-17 18-16,-36-36 16,35 36-16,-35-18 15,35 35-15,-17 18 16</inkml:trace>
  <inkml:trace contextRef="#ctx0" brushRef="#br0" timeOffset="15886.9846">8396 4198 0,'-53'0'15,"18"18"-15,-18 35 16,35-18-16,18 0 0,0 36 15,18-36-15,35 0 16,0-35-16,-18 0 16,0 0-16,54-17 15,-72-19-15,19-17 16,-36 18-16,-18-18 16,-17 18-16,-18 17 15,17 18-15,1 18 16,17 0-16,36 35 15,-18-18-15,53 35 16,-18-52 0,54 17-16,-54-17 15,35-18-15,-52 0 16,0-18 0,-18-17-16,0 17 0,-18-35 15,0-17 1,1 35-16,17-1 0,0 19 15,17-1-15,1 0 16,0 18-16,17 36 16,-17-1-1,-18 0-15,35 18 16,-18-35-16,1 17 0,17 0 16,-17-17-16,0-18 15,-1 0-15</inkml:trace>
  <inkml:trace contextRef="#ctx0" brushRef="#br0" timeOffset="16065.6989">9013 4180 0,'71'0'15,"17"-35"1,0 0-1,-52 17-15,34-17 16,-52 35-16,0-18 16</inkml:trace>
  <inkml:trace contextRef="#ctx0" brushRef="#br0" timeOffset="16275.1887">9119 3739 0,'0'36'15,"18"87"-15,-18-52 16,0 70-16,18-71 16,17 54-16,0-71 15,0 35 1,-17-53-16,17 1 15</inkml:trace>
  <inkml:trace contextRef="#ctx0" brushRef="#br0" timeOffset="17700.4382">11077 4092 0,'-17'-17'16,"17"34"0,0 36-1,0-35-15,0 52 16,17-34-16,1-1 15,17 0-15,-17-17 16,35-1-16,-36 1 16,54-36-16,-53 1 15,34-36-15,-34 35 16,0-52 0,-1 34-16,-17-16 15,0 34-15,-17 0 16,17 1-16,0 34 15,0 19-15,0 69 16,0-52-16,35 53 16,-35-35-16,53 34 15,-53-52-15,35 36 16,-35-54-16,0 35 16,0-52-16,-35 35 15,0-35-15,-18-1 16,17-17-1,-34-17-15,52 17 16,-52-53 0,34 35-16,-16-52 15,34 52-15</inkml:trace>
  <inkml:trace contextRef="#ctx0" brushRef="#br0" timeOffset="18169.0676">11007 3757 0,'0'-18'31,"17"1"-15,1-18-1,0 17-15,-1-17 0,1-1 16,0 1-16,-1 0 0,-17-18 16,18 35-16,-18-17 15,17 35-15,1 0 16,0 35 0,-1-17-16,1 35 15,0-36-15,-1 19 16,1-19-16,0 19 15,-1-1-15,1-17 0,-1 17 16</inkml:trace>
  <inkml:trace contextRef="#ctx0" brushRef="#br0" timeOffset="22967.4877">12030 4057 0,'17'0'0,"1"0"16,0 18-16,35-36 15,-18 18 1,18-18-16,0 1 16,-18 17-16,-17 0 0,17 0 15</inkml:trace>
  <inkml:trace contextRef="#ctx0" brushRef="#br0" timeOffset="23117.4051">12153 4233 0,'53'0'15,"18"-17"1,-54 17-16,1-18 16,0 18-16,-1-18 15</inkml:trace>
  <inkml:trace contextRef="#ctx0" brushRef="#br0" timeOffset="24600.5094">12965 3581 0,'0'-18'0,"17"36"16,-17 52-1,18-34-15,0 34 16,-18-17-16,0 18 16,17-1-16,-17 71 15,18-88-15,-1-18 0,-17 36 16,18-53 0,-18-36-1,-18-53 1,1 36-16,-1-18 15,-17-53-15,35 53 16,-18-88-16,1 71 16,17-1-16,17 18 0,19-17 15,16 35 1,-34 35-16,17 0 16,1 0-16,34 52 15,-52-34-15,-1 17 0,1 18 16,-18-17-16,-18 34 15,-17-35-15,18 1 16,-19-1-16,1-17 0,0-1 16,17-17-16,-17 18 0,17-18 15,1 0-15,17-18 16,17 1-16</inkml:trace>
  <inkml:trace contextRef="#ctx0" brushRef="#br0" timeOffset="24970.2337">13600 3440 0,'-18'0'16,"0"-18"-16,1 36 15,-1-1 1,0 19-16,1 34 16,17 54-16,0-1 15,17-70-15,1 70 16,0-70-16,-18 0 15,17-17-15,1-1 0,0 0 16,17-17-16,0 17 16,-17-17-16,-1-18 15,-17-18 1</inkml:trace>
  <inkml:trace contextRef="#ctx0" brushRef="#br0" timeOffset="26564.9502">13970 3881 0,'0'-18'16,"0"36"15,0 17-16,0 0-15,0-17 0,18 17 16,-1 0-16,-17-17 16,18 0-16,17-1 15,-17-17-15,-1 0 0,36-35 16,-35 17-16,-18-17 0,18-36 16,-18 36-1,0 18-15,0-19 16,17 54-1,1 52-15,0-34 16,17 70 0,-17-53-16,-1-1 0,1 1 15,-1-17-15,-17 17 16,0 17-16,0-35 0,-17 1 16,-36-19-16,18 1 15,-1-18-15,-34-18 16,34 1-16,-16-19 15,34 19-15,0-1 16,1 0-16,17 1 0,0-1 16,0 1-16</inkml:trace>
  <inkml:trace contextRef="#ctx0" brushRef="#br0" timeOffset="26997.9732">14499 3881 0,'18'-18'16,"17"18"0,-17 0-16,17 0 0,0 0 15,18-18-15,18 18 16,-36 0-16,-17 0 16,-1 18-1</inkml:trace>
  <inkml:trace contextRef="#ctx0" brushRef="#br0" timeOffset="27149.1762">14552 4022 0,'35'17'16,"18"-17"0,-35 0-16,52 0 15,-34 0-15,-19 0 0,19-17 16</inkml:trace>
  <inkml:trace contextRef="#ctx0" brushRef="#br0" timeOffset="27993.539">15205 3651 0,'-18'0'31,"18"18"0,0 0-15,0 17-16,18-18 15,-18 19-15,0-1 0,0 18 16,0-18-16,17 0 16,-17 18-1,0-35-15,18 0 0,-18-1 0,0 1 16,18 0-16</inkml:trace>
  <inkml:trace contextRef="#ctx0" brushRef="#br0" timeOffset="28901.9386">15769 3404 0,'0'-17'15,"0"-1"-15,0 36 47,18 52-31,-18-17-1,0 0-15,17 71 0,1-54 16,17 54 0,-17-72-16,0 72 15,-1-71-15,-17 17 16,18-34-16,-18-1 16,18-17-16,-18-1 15,0 1-15,0-36 16</inkml:trace>
  <inkml:trace contextRef="#ctx0" brushRef="#br0" timeOffset="29273.5111">16245 3828 0,'0'17'16,"36"1"0,-19 17-16,1-17 15,53 17 1,-54 0-16,18-17 0,36 17 16,-53-17-16,-1 0 15,1-1-15,0-17 16,-36 0-16</inkml:trace>
  <inkml:trace contextRef="#ctx0" brushRef="#br0" timeOffset="29495.6372">16528 3810 0,'-53'35'16,"0"18"0,0 18-1,35-36-15,1 18 16,-1 0-16,18-35 16,0-1-16,0 1 15</inkml:trace>
  <inkml:trace contextRef="#ctx0" brushRef="#br0" timeOffset="29936.2455">16704 3334 0,'0'-18'16,"18"18"0,17 18-16,-17-1 15,17 1-15,18 53 16,-18-36-16,18 88 16,-35-52-16,-1 88 15,-17-106-15,0 88 16,0-88-16,-17 0 15,-19 52-15,-17-34 16,36-36-16,-1-17 16</inkml:trace>
  <inkml:trace contextRef="#ctx0" brushRef="#br0" timeOffset="74413.8747">2399 6068 0,'18'0'63,"17"35"-48,-18-17-15,1 17 0,53 18 16,-54-18-16,19 0 16,34 36-16,-52-36 15,35 18-15,-36-35 16,1-1-16,0 1 16,-1 0-16,1-1 0,0 1 15,-1 0 1,-17-36-1</inkml:trace>
  <inkml:trace contextRef="#ctx0" brushRef="#br0" timeOffset="74691.9439">2875 6085 0,'-17'0'16,"-36"36"-16,-18 17 15,0 17 1,19-35-16,-37 71 15,72-70-15,-36 52 16,53-71-16,-18 36 16,36-35-16</inkml:trace>
  <inkml:trace contextRef="#ctx0" brushRef="#br0" timeOffset="75448.1846">3581 5997 0,'-18'0'15,"-17"-17"-15,0 17 16,-1 17 0,1 19-1,17-19-15,1 18 0,17 1 0,0-19 16,0 19-16,0-1 16,35 35-16,-17-52 15,17 17-15,35 1 16,-34-36-16,-1 17 0,36-17 15,-54 0-15,1 0 16,17 0 0,-53-17-1</inkml:trace>
  <inkml:trace contextRef="#ctx0" brushRef="#br0" timeOffset="75625.7369">3440 6209 0,'35'0'31,"0"0"-31,0 0 16,18 0-16,0 0 0,0-18 16,18 18-16,-36 0 15,0-17-15</inkml:trace>
  <inkml:trace contextRef="#ctx0" brushRef="#br0" timeOffset="76055.3766">4145 5662 0,'0'18'31,"-17"52"-15,17-34-16,0-1 0,0 0 15,17 18-15,-17-18 16,0 89-16,18-71 0,-18 17 16,0 54-1,17-36-15,-17-35 16,0-18-16,18 18 15,-18-35-15,0-36 16</inkml:trace>
  <inkml:trace contextRef="#ctx0" brushRef="#br0" timeOffset="76404.6398">4357 5715 0,'0'35'15,"0"36"1,17 17 0,-17-17-16,0 70 15,0-71-15,0 18 0,18 54 16,0-19 0,-18-88-16,17 1 0,-17-1 15,18 0-15,0-35 16,-18-35-1</inkml:trace>
  <inkml:trace contextRef="#ctx0" brushRef="#br0" timeOffset="76898.6487">4092 5592 0,'18'0'0,"0"0"15,17-18-15,0 18 0,53 0 16,-35 18-16,53-1 15,-53 1-15,-18 17 16,0 0-16,1 18 0,-1-17 16,-17 16-16,-18 1 0,17 53 15,-34-70-15,-19 52 16,1-71-16,17 19 16,-17-19-16,18 1 15,-1 0-15,0-18 0,36 0 31,17 17-15,-17 1-16,-1-1 16,19 1-16,34 53 15,-34-54-15,34 54 16,-35-36-16,36 0 16,-53-17-16,17 17 15,-17-17-15,-36-18 16,18 18-1</inkml:trace>
  <inkml:trace contextRef="#ctx0" brushRef="#br0" timeOffset="77789.4146">5009 5345 0,'0'17'31,"0"19"-15,0-1-16,0-18 0,0 54 15,0-36 1,0 1-16,18 16 0,-18-34 16,0 0-16,-18-18 15,18-18 1,-17-17-16,17 0 16,0-36-16,0 18 15,35-17-15,-35 34 16,18 1-16,17-18 15,-17 35-15,-1 18 16,1 0-16,0 36 16,-18-19-16,0 54 15,0-36-15,0 0 16,0 1-16,17 17 16,-17-18-16,0-17 15,0-1-15,18 1 0,-18-1 16,17 1-1</inkml:trace>
  <inkml:trace contextRef="#ctx0" brushRef="#br0" timeOffset="78152.3731">5380 5521 0,'-18'0'15,"36"18"1,17 17 0,-17-17-1,-1-1-15,36 18 16,-35-17-16,17 17 16,-17-17-16,0 0 15,-1-18-15,-17 17 16,-17-34-1</inkml:trace>
  <inkml:trace contextRef="#ctx0" brushRef="#br0" timeOffset="78353.3855">5592 5521 0,'-18'0'0,"18"18"15,-18-18-15,-17 17 0,0 36 16,-1-35 0,19 17-16,-18 18 15,17-18-15,0 1 0,18-1 16</inkml:trace>
  <inkml:trace contextRef="#ctx0" brushRef="#br0" timeOffset="85853.1603">2258 7849 0,'0'18'31,"17"70"-15,19 53-1,-36-53-15,17 1 16,-17 16-16,18 72 16,0-107-16,-18 1 0,0-18 15,17 0-15,-17-36 16,0-52 0,0 18-16,0-89 15,-17 53-15,-1-71 16,0 54-1,1-1-15,-19-105 16,19 88-16,-1 17 0,18-52 16,0 70-16,18 35 15,52-17-15,-34 35 16,34 17-16,-17 1 16,-18 17-16,1 1 0,-1 52 15,-17-53-15,-1 18 16,-52 70-1,-18-70 1,18-17-16,-1-19 0,-34 1 16,-1-18-1,54 0-15,-1-18 16,36 1-16</inkml:trace>
  <inkml:trace contextRef="#ctx0" brushRef="#br0" timeOffset="86637.2451">2928 8431 0,'-18'-17'16,"1"-1"-16,-1 0 15,1 18-15,-19-17 16,19 17-16,-1 0 16,0 17-16,-17 19 15,35-1-15,-18 0 16,18 1-16,0-1 0,18 0 15,17 18-15,-17-35 16,17-1-16,-17-17 0,35 0 16,-18-17-16,-17-1 15,-1 0-15,1 1 0,17-36 16,-35 18 0,0-18-16,-17 17 15,17 19-15,-18-1 0,0 0 16,1 18-16,17 18 15,17 17 1,1-17 0,17 35-16,-17-35 15,17-1-15,-17 1 0,-1 0 16,1-1-16,17 1 16,-17-18-16,-18-18 31,-18-17-31,1-18 15,-1 35-15,18-17 16,-18-18-16,18 18 16,0 17-16,0 1 15,18-19 1,0 36-16,-1-17 0,1 17 16,0 0-16,-1 0 15,19 35-15,-36-17 16</inkml:trace>
  <inkml:trace contextRef="#ctx0" brushRef="#br0" timeOffset="87592.7714">3404 8343 0,'-35'35'0,"17"-17"16,18 0-16,-17 35 16,17-18-16,0-17 0,35 35 15,-17-36-15,35 18 16,-18-35-16,-17 0 16,-1 0-16,1-17 15,17-18-15,-35 17 16,0 0-16,0-35 15,0 18-15,-18 17 0,1 1 16,17-19-16,-18 36 0,18-17 16,-17 17-1,17 17 1,17 1-16,-17 17 0,18-17 0,17 35 16,0 0-1,-35-35-15,18-1 16,-18-34 15,0-19-15,-18-17-16,18 36 0,18-19 15,0 19 1,-1 17-16,1-18 16,0 18-16,-18 18 15,17-18-15,-17 17 16,18-17-16,-18 18 15,0-36 17,17 1-17,1 17 17,-18 17-17,18-17-15,-18 18 16,17 0-16,1-1 15,0 1-15,-1 0 16,1-18-16,-18 17 16,35-17-16,0 0 15,-17 0 1,0-17 0,-1-1-16,-17 0 15,0 1 1,0-1 15,18 0-31,-18 1 16,0-1-16,-18 0 15,1 1 1,-1 17-16,18 17 16,0 36-1,0-35 1,18 17-16,-1 1 15,1-19-15,0 1 0,17 0 16,-17-18-16,35 0 16,-36 0-16,1 0 15,-1-18 1,-17 0-16</inkml:trace>
  <inkml:trace contextRef="#ctx0" brushRef="#br0" timeOffset="87805.9249">4233 8343 0,'18'0'16,"17"0"-1,-17 0-15,52 0 16,-52-17-16,17 17 0,-17-18 15,0 18-15,-18-18 16,-18 18-16</inkml:trace>
  <inkml:trace contextRef="#ctx0" brushRef="#br0" timeOffset="88026.5128">4286 7938 0,'18'35'0,"-18"35"16,18 19-1,-1 34 1,-17-70-16,18 53 16,-18-53-16,0 0 0,0 0 15,17-36-15,-17 18 16,18-35-16</inkml:trace>
  <inkml:trace contextRef="#ctx0" brushRef="#br0" timeOffset="88409.8988">4498 8467 0,'18'0'0,"17"0"16,18-36-1,-36 36-15,19-35 16,-36 0 0,0 17-16,-36 1 15,19 17-15,-1 0 16,0 0-16,1 0 0,-1 0 16,18 17-16,-17 1 0,17 35 15,17-36-15,18 36 16,-17-35-16,17 17 15,1-35-15,-1 18 16,-17-18 0,17-35-16,-17 17 0,-18 0 15,0 1-15,0-1 16,0 0-16,17-17 16,-17 17-16,0 1 15,18 17 1,17 17-1</inkml:trace>
  <inkml:trace contextRef="#ctx0" brushRef="#br0" timeOffset="88718.0499">5133 8220 0,'-53'0'15,"0"0"1,35 17-16,-17 19 16,35-1-16,35-17 15,-17-1-15,53 18 16,-36-17-16,0 0 0,18 17 16,-35-17-1,-1-18-15,-17 35 0,-17-17 16,-36-18-1,18 0-15,-1 0 16,19 0-16,-19 0 0,1 0 16,17 0-16,1 0 15</inkml:trace>
  <inkml:trace contextRef="#ctx0" brushRef="#br0" timeOffset="89127.7423">5768 7990 0,'18'0'16,"-1"18"0,1-18-1</inkml:trace>
  <inkml:trace contextRef="#ctx0" brushRef="#br0" timeOffset="89261.6058">5891 8326 0,'0'-18'31</inkml:trace>
  <inkml:trace contextRef="#ctx0" brushRef="#br0" timeOffset="91437.6102">7038 7796 0,'0'-17'0,"0"34"31,-18 19-31,18-1 15,0 0-15,0 36 16,0-36-16,18 18 16,-18-18-16,35 1 15,-35-19-15,35 18 16,-17-17 0,0-18-16,-1-18 15,-17-17 1,18 18-16,-18-1 15,18 36 1,-1-1 0,1 1-16,0 17 0,35-17 15,-18-1 1,0-17-16,36-17 0,-36-1 16,-17 0-1,-1 1-15,-17-18 0,0-1 16,0 1-16,-17 17 0,-1-17 0,-17-18 15,17 53-15,-17-17 16,17 17 0,18 17-16</inkml:trace>
  <inkml:trace contextRef="#ctx0" brushRef="#br0" timeOffset="92037.3464">8202 7779 0,'-18'-36'15,"-17"36"-15,18 0 0,-36 0 16,17 18 0,-17 35-16,36 0 15,17 18-15,17 17 16,19-53-16,-1-17 16,53 35-16,-35-53 15,-18 17-15,18-17 16,0-17-16,-18 17 15,-35-36-15</inkml:trace>
  <inkml:trace contextRef="#ctx0" brushRef="#br0" timeOffset="92186.9534">8043 7990 0,'89'-17'0,"-1"-1"15,-53 1 1,18 17-16,-35 17 16</inkml:trace>
  <inkml:trace contextRef="#ctx0" brushRef="#br0" timeOffset="92731.9037">8731 7267 0,'0'-35'0,"0"70"31,18 53-15,0-17-16,-1 70 15,1-53-15,-18 71 16,17-88-16,1 52 16,0-70-16,-1 18 15,-17-54-15,18 18 16,0-35-16</inkml:trace>
  <inkml:trace contextRef="#ctx0" brushRef="#br0" timeOffset="93016.7394">8908 7303 0,'17'52'0,"-17"1"15,18 53 1,0-35-16,-18-1 0,17 1 16,1 88-16,-18-89 15,17-17-15,1 53 16,-18-71-16,18-17 0,-18 17 16,17-17-1,-34-36 1,17-17-16</inkml:trace>
  <inkml:trace contextRef="#ctx0" brushRef="#br0" timeOffset="93394.2046">8731 7373 0,'18'-18'0,"0"1"15,34-1-15,-16 18 16,-1 18-16,18-1 0,35 36 16,-53-17-16,18-1 15,-17 0-15,17 53 16,-36-52-16,-17 34 16,0-35-16,0-17 15,-17 17-15,-19 18 16,19-35-16,-1 0 0,0-1 15,18 1 1,18 17-16,17-17 0,18 17 16,-18 0-16,1-17 0,17 53 15,-18-54 1,-17 18-16,17 1 16,-18-19-16,-17 1 15,18-18-15,-36-18 16</inkml:trace>
  <inkml:trace contextRef="#ctx0" brushRef="#br0" timeOffset="94349.4564">9437 7056 0,'17'0'15,"-17"35"-15,18-18 16,0 54-16,-18-53 16,17 17-16,-17 36 15,18-54-15,-18 18 16,0-17-16,-18-18 15,1 0-15,17-18 16,-18 1-16,0-1 0,18-35 16,0 18-16,0-36 15,0 36-15,18 17 16,0 1-16,-1-1 0,1 1 16,0 34-1,-1 18 1,1 36-16,-18-36 15,18 18-15,-18-17 16,0-1-16,17 0 16,-17-17-16,18 17 15,17-17 1</inkml:trace>
  <inkml:trace contextRef="#ctx0" brushRef="#br0" timeOffset="94539.6766">9719 7285 0,'18'18'16,"17"17"-16,18 0 16,0-17-1,0 17-15,-36-17 16,1-18-1,0 17-15</inkml:trace>
  <inkml:trace contextRef="#ctx0" brushRef="#br0" timeOffset="94701.5171">9948 7267 0,'0'0'0,"0"18"0,-53 17 15,36-17-15,-18 35 16,17-18-16,-17 36 16,35-36-16,-18 0 15</inkml:trace>
  <inkml:trace contextRef="#ctx0" brushRef="#br0" timeOffset="95984.7849">10530 8255 0,'0'35'16,"-17"-17"-16,-1 17 0,-35 18 15,36-18-15,-36 18 16,17-35-16,19 0 16,-1-1-16</inkml:trace>
  <inkml:trace contextRef="#ctx0" brushRef="#br0" timeOffset="96942.1728">11783 7232 0,'0'88'16,"0"36"-1,17 17-15,1-71 0,0 54 16,-18-18 0,0-18-1,0-53-15,0-17 16,0-36 0,-18-35-1,18 18 1,0 0-16,18-36 15,-1 36-15,54 17 16,-36 18-16,53 18 16,-52 17-16,34 18 15,-35-18-15,1 53 16,-19-52-16,-17 17 16,-17-18-16,-36 0 15,18-17-15,-54-1 16,36-17-16,-35 0 15,53 0-15,-18 0 16,35 0-16,36 0 16</inkml:trace>
  <inkml:trace contextRef="#ctx0" brushRef="#br0" timeOffset="97610.2923">12859 7585 0,'-18'-18'15,"-17"0"1,-18 18 0,35 18-16,-17 17 0,-18 18 15,35-17-15,18 34 16,0-35-1,18 1-15,0-1 0,35 36 16,17-36 0,-35-18-16,1-17 0,34 18 15,-52-18-15,0 0 16,-1-18-16</inkml:trace>
  <inkml:trace contextRef="#ctx0" brushRef="#br0" timeOffset="97765.2888">12665 7849 0,'17'0'16,"54"0"0,-36 0-16,53-17 0,-52 17 15,-1-18-15,0 18 16,1 0-16</inkml:trace>
  <inkml:trace contextRef="#ctx0" brushRef="#br0" timeOffset="98109.8477">13353 7285 0,'0'35'16,"0"0"-16,0 1 15,17 52 1,1-35-16,-18 0 15,18 17-15,-18 1 0,0 70 16,0-88-16,0 53 16,0-71-16,0 18 15,0-35-15,17-1 16,-17-34 0,0-1-16</inkml:trace>
  <inkml:trace contextRef="#ctx0" brushRef="#br0" timeOffset="98361.7193">13511 7408 0,'36'71'16,"-36"-18"-16,35 53 15,-35-53-15,18 70 16,-1-52-16,1 34 16,-18-52-16,18 0 15,-1-35-15,-17 0 16,0-36 0</inkml:trace>
  <inkml:trace contextRef="#ctx0" brushRef="#br0" timeOffset="98766.4557">13247 7179 0,'35'-35'0,"36"-1"16,-18 36-16,52 0 15,37 18 1,-90 17-16,-16 1 0,-1-1 16,0 18-16,1-18 0,-19 71 15,-17-71 1,-17 1-16,-1-1 0,-35 18 16,35-36-16,-52 19 15,52-36-15,1 35 16,34-17-16,18 34 15,1-16 1,70 17-16,-54-18 16,54 18-16,-53-18 15,-18-17-15,1 17 0,34 0 16,-52-17 0,-18 0-1,-18-18-15,1 0 16,-1 17-16</inkml:trace>
  <inkml:trace contextRef="#ctx0" brushRef="#br0" timeOffset="98938.2521">14570 8114 0,'-18'-18'16,"0"18"0,1 0-16</inkml:trace>
  <inkml:trace contextRef="#ctx0" brushRef="#br0" timeOffset="134830.3532">2663 10213 0,'0'0'0,"-17"0"0,-18-35 16,-1 35-16,1 0 16,0 0-16,-18 35 15,35 0-15,-17 71 16,17-35-16,18 70 16,0-71-16,18 71 15,17-88 1,53 53-1,-17-71-15,-18-17 0,70 17 16,-52-35-16,-18 0 0,53-35 16,-53 0-1,-18-1-15,18-52 16,-53 53-16,0-71 16,-18 53-16,-17 0 0,-53-70 15,52 70-15,-69-35 16,52 52-1,-36 19-15,54-1 16,0 36-16,17-1 16,18 19-16,53 17 15,0-18-15</inkml:trace>
  <inkml:trace contextRef="#ctx0" brushRef="#br0" timeOffset="135158.6893">3387 10724 0,'0'36'0,"0"-1"16,17 0-16,1-17 0,0 0 15,-1-1-15,1-17 0,17 18 0,0-36 16,-17 1-1,0-1-15,-18 0 0,17-35 16,1 18-16,-18 0 16,0 17-16,0 36 31,0-1-31,0 19 16,18-19-16,17 36 15,-17-35-15,-1 0 0,36 17 16,-35-35-16,-1 0 15,1 0-15</inkml:trace>
  <inkml:trace contextRef="#ctx0" brushRef="#br0" timeOffset="135320.3826">3775 10619 0,'53'17'16,"-36"-17"-16,54 18 15,-36-18-15,0-18 16,18 1-16,-35 17 0,0 0 16,-18-18-16</inkml:trace>
  <inkml:trace contextRef="#ctx0" brushRef="#br0" timeOffset="135504.3339">3933 10319 0,'0'53'16,"0"0"-1,18 35-15,-18-35 16,0 53-16,18-71 16,-18 18-16,17 17 15,1-52-15</inkml:trace>
  <inkml:trace contextRef="#ctx0" brushRef="#br0" timeOffset="135882.086">4163 10795 0,'17'106'16,"1"0"-1,0-18-15,-1-35 16,-17-18-16,18 0 16,-18-17-16,0-36 15,-18 1-15,-17-54 16,17 18-16,18 0 16,0 0-16,-17-17 0,34 17 15,-17 0 1,18 18-16,0-1 0,17 1 0,0 35 15,1-17-15,16 34 16,-34-17-16,0 18 0,-1-1 16,-17 1-16,0 17 15,0-17-15,-17 0 0,-1-1 16,-35 1 0,36 0-16,34-36 15</inkml:trace>
  <inkml:trace contextRef="#ctx0" brushRef="#br0" timeOffset="136183.1213">4657 10672 0,'-36'35'15,"36"-18"-15,0 19 16,0-19-16,18 1 15,0 0-15,-1-18 0,19 0 16,-1 0-16,-17-36 16,-18 19-16,0-19 15,0 19 1,0-1 0,0 36-1,17 17 1,1-17-1,-1-18-15,19 17 0,-19 1 16,19-18 0</inkml:trace>
  <inkml:trace contextRef="#ctx0" brushRef="#br0" timeOffset="136347.5563">4939 10583 0,'35'0'15,"18"0"1,-18 0-16,36-17 16,-36 17-16,0-18 0,-17 0 15,0 18 1,-36-17-16</inkml:trace>
  <inkml:trace contextRef="#ctx0" brushRef="#br0" timeOffset="136532.8895">5080 10389 0,'0'71'0,"0"52"16,0-70-16,18 53 15,-1-53-15,19 0 16,-36-18-16,17-17 15</inkml:trace>
  <inkml:trace contextRef="#ctx0" brushRef="#br0" timeOffset="137272.882">6720 10389 0,'-17'53'16,"17"18"-1,17-36-15,36 36 16,-35-36-16,17-17 0,36 17 15,-18-35-15,0-35 16,-18 17-16,-17-53 16,-18 18-16,-18-17 15,18 52 1,-35-17-16,17 35 16,18 53-1,0 0-15,35 53 16,-17-36-16,0-17 0,-1 71 15,1-72 1,-18 19-16,-18 17 16,18-35-16,-53 18 15,36-54-15,-54 1 16,53-18-16,-34 0 16,34-18-16,-17-35 15,35 36-15,-18-71 16,18 52-16</inkml:trace>
  <inkml:trace contextRef="#ctx0" brushRef="#br0" timeOffset="137639.4561">6632 9966 0,'0'-18'16,"18"1"-1,0-1-15,-1 0 0,36-34 16,-18 16-1,-17 19-15,17-36 16,-35 35-16,0 0 16,0 36 15,18 35-31,-18-18 16,35 53-16,-17-52 15,-1 34-15,1-52 16</inkml:trace>
  <inkml:trace contextRef="#ctx0" brushRef="#br0" timeOffset="138195.1203">7602 10231 0,'36'0'15,"-1"0"-15,18 0 16,-18-18-16,0 18 15,18 0-15,-35 0 16,0 0-16,-1 0 16,-17 18-16,-17-18 15</inkml:trace>
  <inkml:trace contextRef="#ctx0" brushRef="#br0" timeOffset="138344.9283">7602 10425 0,'18'17'15,"53"-17"1,-36-17-16,0-1 0,36 18 16,-36-18-1,-17 18-15,-18 18 16</inkml:trace>
  <inkml:trace contextRef="#ctx0" brushRef="#br0" timeOffset="141811.1591">9984 10125 0,'0'-18'15,"0"36"32,-18 35-31,18-18-16,-18 35 15,18-34-15,0-1 16,18 18-16,0-35 16,-1-1-16,36 1 15,-35-18-15,17-18 0,0 1 16,-17-1 0,-18 0-16,18-17 15,-18 17-15,0 36 31,17 17-31,1 1 16,0-19-16,17 36 16,-18-35-16,36-1 15,-35-17-15,17 0 16,-35-17-16,0-36 16,0 18-16,-17-36 15,-1 36 1,-17-18-16,17 35 15,0 1-15,36 17 32</inkml:trace>
  <inkml:trace contextRef="#ctx0" brushRef="#br0" timeOffset="142210.8543">10442 9807 0,'18'0'0,"0"0"15,34-17 1,-16-1-16,-1 18 15,0-18-15,-17 18 0,35-17 16,-36 17-16,1 0 16,-36 17-1</inkml:trace>
  <inkml:trace contextRef="#ctx0" brushRef="#br0" timeOffset="142366.4147">10636 9807 0,'0'18'16,"0"0"0,0-1-16,0 36 15,0-18-15,0 1 16,0-19-16,0 54 16,18-54-16,-18 1 0</inkml:trace>
  <inkml:trace contextRef="#ctx0" brushRef="#br0" timeOffset="142761.4603">10883 10178 0,'18'0'16,"17"35"-1,0-35 1,1 18-16,17 17 16,-18-18-16,35 19 15,-52-36-15,0 17 0,-1-17 16,1 18-16,0-18 16,-18-18-1,-18 1 1</inkml:trace>
  <inkml:trace contextRef="#ctx0" brushRef="#br0" timeOffset="142983.3733">11183 10107 0,'-35'35'16,"-18"36"-16,0-1 16,18-17-16,-1 0 15,19 0 1,17-35-16,17 0 16</inkml:trace>
  <inkml:trace contextRef="#ctx0" brushRef="#br0" timeOffset="143989.7028">11994 10142 0,'18'0'16,"17"-17"-1,1-1-15,34 18 16,-35-18-16,36 18 16,-36 0-16,1 0 15,-19 0-15,1 18 16,-36 0 0</inkml:trace>
  <inkml:trace contextRef="#ctx0" brushRef="#br0" timeOffset="144184.6075">12136 9966 0,'17'0'16,"-17"18"-16,18 52 15,-18-35-15,17 1 16,-17-1-16,18 53 15,0-53-15,-18 1 16,35-1-16,-35-17 16</inkml:trace>
  <inkml:trace contextRef="#ctx0" brushRef="#br0" timeOffset="144957.3953">12806 9507 0,'0'-17'16,"0"34"15,0 1-15,17 17-16,-17-17 15,18 123 1,0 0-16,-1-17 16,1-19-1,-18-52-15,18 18 16,-1-36-1,-17-17 1,0-36-16,0-35 16,0 36-16,-17-54 15</inkml:trace>
  <inkml:trace contextRef="#ctx0" brushRef="#br0" timeOffset="145191.2837">12894 9895 0,'35'0'15,"-17"0"-15,70 0 16,-35 0 0,0 0-16,0 18 0,0 0 15,-18 17-15,0 0 0,1 1 16,-1 34-16,-35-35 16,-18 1-16,-17 17 15,-18-36-15,-35 18 16,35-35-16,-53 0 15,53 0-15,0-17 16,36 17-16,-1-18 16</inkml:trace>
  <inkml:trace contextRef="#ctx0" brushRef="#br0" timeOffset="264540.5141">11024 5256 0,'18'0'31,"0"0"-15,17 0-16,18 18 16,-18-18-1,0 0-15,54 0 16,-54 0-16,35 0 16,-34 0-16,34 0 15,-52 0-15,17-18 16,-17 18-16,-1 0 15,-17-17-15</inkml:trace>
  <inkml:trace contextRef="#ctx0" brushRef="#br0" timeOffset="266331.6584">13053 4851 0,'0'-18'47,"17"18"-31,1 0-1,0 0 32,-1 0-31,1 0-1,0 0 1,-1 0-16,1 18 16,0-18-1,-1 0-15,1 0 0,17 0 16,-17 0-16,17 0 0,36 0 15,-36 0-15,53 0 16,-53 0-16,54 0 16,-54 0-16,71 0 15,-53 0-15,35 0 16,-35 0-16,52-18 16,-69 18-1,70 0-15,-53 0 16,70 0-16,-70 0 15,88 0 1,-53 0-16,71 0 0,-71 0 16,89-18-1,-72 18-15,89-17 16,-88 17-16,0 0 16,0 0-16,0-18 0,123 18 15,-105 0-15,105-17 16,-123 17-16,70 17 15,-105-17-15,34 0 16,-52 18-16,0-18 16,-35 0-1</inkml:trace>
  <inkml:trace contextRef="#ctx0" brushRef="#br0" timeOffset="271770.2026">12982 5503 0,'-35'0'16,"17"0"-16,-17 0 15,17 18-15,1 0 16,-19 17 0,19-17-16,-1 17 15,1 0-15,17 36 16,0-18-16,0-1 0,17 37 16,36-19-1,-18-52-15,1 17 0,-1-35 16,36 18-16,-36-36 15,35-17-15,-34 0 16,-19-1-16,19-52 16,-36 53-16,-18-71 15,0 71-15,-52-18 16,34 18-16,-52 17 16,53 18-16,0 18 15,-1 17 1,36 0-16</inkml:trace>
  <inkml:trace contextRef="#ctx0" brushRef="#br0" timeOffset="272131.0393">13741 5556 0,'-18'18'16,"0"0"-16,-17-1 16,18 1-16,-19-18 0,-52 35 15,53-17-15,-18 17 16,53-17-1,0-1 1,53 1-16,-36 0 16,72-1-16,-54-17 15,35 18-15,-52-18 16,17 17 0,-35 1-16,0 0 15,-17-18-15,-1 17 16</inkml:trace>
  <inkml:trace contextRef="#ctx0" brushRef="#br0" timeOffset="272259.362">13635 5944 0,'53'18'16,"0"0"0,-36-18-16,1 0 0,0 17 15</inkml:trace>
  <inkml:trace contextRef="#ctx0" brushRef="#br0" timeOffset="272726.6003">14164 5697 0,'0'18'16,"18"35"0,-18-35-16,17 17 0,36 0 15,-35-17-15,17-1 16,18-17-16,-35 0 15,17-17-15,-35-1 16,18-17-16,-18 17 16,0-17-16,-18 17 0,0 18 15,18 18 1,18 17 0,-18 0-16,18 54 15,-1-36-15,1 35 16,0-53-16,-1 36 15,1-36-15,-18-17 16,-18-18-16,18 17 0,-17-17 16,-1 0-16,-17-35 15,-18-18 1,35 18-16,-17-1 16</inkml:trace>
  <inkml:trace contextRef="#ctx0" brushRef="#br0" timeOffset="273070.5726">14111 5450 0,'18'-17'16,"-18"-18"-1,0 17-15,17-17 0,1 17 16,0-17-16,-18 17 0,17 0 16,1 18-16,0-17 15,-18 34 1,35 1-16,-17 17 15,-18-17-15,17 17 0,18 1 16,1 16-16,-19-34 16,19 35-16</inkml:trace>
  <inkml:trace contextRef="#ctx0" brushRef="#br0" timeOffset="273350.0149">15046 5486 0,'-35'17'16,"17"1"-1,-17 0-15,17-1 0,-35 1 16,18 0-1,0-1 1,17 1-16,36-1 16,-1-17-1,-17 18 1,18 0-16</inkml:trace>
  <inkml:trace contextRef="#ctx0" brushRef="#br0" timeOffset="273560.0905">14764 5786 0,'17'35'16,"1"-18"-1,35 1 1,-35 0-16,35 17 15,-36-17-15,18-1 16,-17-17-16,17 18 16,-35 0-16</inkml:trace>
  <inkml:trace contextRef="#ctx0" brushRef="#br0" timeOffset="274055.1283">14817 5697 0,'17'0'16,"1"0"0,-18 18-1,35-18-15,1 18 16,-1-1-16,-18 1 15,1-18-15,0 18 0,-1-18 16,-17 17-16</inkml:trace>
  <inkml:trace contextRef="#ctx0" brushRef="#br0" timeOffset="274305.0417">15328 5450 0,'18'36'16,"-1"34"-1,1 36-15,0-53 16,-1 53-16,1 0 15,-18-71 1,0 18-16,0-35 0</inkml:trace>
  <inkml:trace contextRef="#ctx0" brushRef="#br0" timeOffset="279243.6078">9966 10848 0,'0'18'47,"18"-1"-31,-1 1-16,1 17 15,0-35 1,52 18-16,18-1 16,-35-17-16,0 0 15,71-17-15,-54-1 16,1 0-16,52-34 15,-52 34-15,-1 0 16,54 1-16,-54 17 0,-17 0 16,0 0-16,18 0 15,17 17-15,-53-17 16,36 18-16,-36-18 16,-17 18-1,-1-18-15,-17 17 16,0-34 15,36 17-15,-19-18-16,54 0 15,-36 1-15,71 17 16,-53 0-16,88 17 16,-71-17-16,107 36 15,-71-19-15,105-17 16,-105 0-16,123-17 15,-123-1 1,141-35-16,-123 18 16,87-18-16,-122 18 15,-1-1-15,-53 19 16,-17-1 0,-18 0-16,-53 18 15</inkml:trace>
  <inkml:trace contextRef="#ctx0" brushRef="#br0" timeOffset="288126.0202">12894 6385 0,'-18'0'16,"36"0"-16,17 0 16,1 0-16,-1 0 15,0 0-15,71 0 16,-53 0-16,88 0 16,-53 0-16,0 0 15,18 0-15,0 0 0,18 0 16,140-17-1,-105 17-15,0 0 0,-1-18 16,160 0-16,-177 18 16,-35 0-16,105 0 15,-140 0-15,88 18 16,-53-18 0,-71 0-16,18 18 15</inkml:trace>
  <inkml:trace contextRef="#ctx0" brushRef="#br1" timeOffset="328238.6671">9137 9931 0,'18'0'0,"-36"0"93,0 0-93,-17 0 16,-18 17-16,18-17 16,-53 18-16,35 0 15,-35-1 1,35 19-16,-36-1 15,54 0-15,-18 18 16,36-18-16,-1 36 16,18-36-16,35 53 15,-17-52-15,17-1 16,-17 0-16,17 0 0,0-17 16,1 0-16,52-1 15,-53-34-15,-17 17 0,17-36 16,-17 19-16,-1-36 15,-17 18-15,0-1 16,-53-17-16,36 18 16,-19 17-16,-34-34 15,35 34-15,17 0 16,0 1-16,-17-19 16,35 19-16,0-1 0</inkml:trace>
  <inkml:trace contextRef="#ctx0" brushRef="#br1" timeOffset="328994.3327">9578 9543 0,'-18'0'15,"1"0"1,-1 17 0,0 19-1,1-19-15,-1 36 0,-17 53 16,0-35-16,-1 87 15,19-87-15,-1 17 16,18 18-16,0-18 16,0 71-16,18-106 15,17 53-15,0-54 16,0 1-16,-17-35 16,17 0-1</inkml:trace>
  <inkml:trace contextRef="#ctx0" brushRef="#br1" timeOffset="330096.7564">13829 9419 0,'18'0'31,"-1"53"-15,1-18 0,35 54-16,-36-37 15,19 19-15,-19 0 0,1 17 16,17 71-16,-17-71 15,-1-18-15,-17 1 0,18-18 16,-18 53 0,0-71-16,-18 0 0,1 0 15,-36 18-15,0 0 16</inkml:trace>
  <inkml:trace contextRef="#ctx0" brushRef="#br2" timeOffset="341146.0792">7161 12718 0,'0'-18'0,"-17"36"78,17-1-62,0 19-16,0-1 0,0 35 15,-18-34 1,18 17-16,0-18 0,-18 71 16,18 17-1,0-52-15,0-18 0,0 88 16,0-71-16,0 1 16,0 88-16,0-89 15,18 1-15,-18 87 16,0-69-16,0-19 15,0 18-15,0 1 0,0 69 16,0-69-16,0 69 16,0-69-16,0 87 15,0-88-15,0 71 16,0-71 0,0 53-16,0-53 15,18 53-15,-18-70 16,17 35-1,-17-53-15,18 53 16,-18-71-16,18 35 16,-18-52-16,0 17 0,17 1 15,-17-19-15,18 19 16,-18-19 0</inkml:trace>
  <inkml:trace contextRef="#ctx0" brushRef="#br2" timeOffset="343019.4977">3298 16298 0,'-17'0'0,"17"-17"47,17 17-47,1-18 16,17 18-1,-17 0-15,17 0 16,-17 0-16,0 18 15,35-18-15,-18 0 16,-18 0-16,54 0 16,-36 0-16,53 0 15,-35 0-15,36-18 16,-37 18-16,72-18 16,-71 18-16,70 0 15,-70-17-15,71 17 16,-54-18-16,71 18 15,-88-17-15,88 17 16,-70-18-16,52 18 16,-70 0-16,88 0 15,-88 0 1,71 0-16,-54 0 16,54 0-16,-54 0 15,54 0-15,-54 0 16,1 0-1,0 0-15,-1 0 0,71 0 16,-70-18-16,70 18 16,-71 0-16,89 0 15,-88 0-15,70 0 16,-53 0-16,53 0 16,-70 0-16,70 0 15,-71 0-15,72 0 16,-72 0-16,71 18 15,-70-18-15,52 18 16,-52-18-16,52 0 16,-52 0-16,52 0 15,-52-18 1,70 18-16,-70 0 16,70 0-16,-71 0 15,89 0 1,-89 0-16,1 0 0,0 0 15,-1 0-15,54 0 16,-54 0-16,54 0 16,-71 0-16,52 18 15,-52-1-15,53 1 16,-71-18-16,71 17 16,-70-17-16,52 0 15,-53 0-15,36 0 16,-36 0-16,18 0 15,-36 0-15,19 0 16,-19 0-16,1-17 16,0 17-16,-1 0 15,1 0 1,17 0-16,-17 0 16,-1 0-16,1 0 15,0 0-15,-1 0 0,1 0 16,0 17-1,-1 1 1,1 0-16,0-18 16,17 17-16,0 1 15,0-18-15,-17 0 0,17 0 16,18 0 0,-18 0-16,1-18 15,-19 18-15,1 0 16,0 18-1,-1-18 1,1 18 0,0-18-1,-1 0-15,-34 0 47,-1 0-31</inkml:trace>
  <inkml:trace contextRef="#ctx0" brushRef="#br2" timeOffset="344170.9533">10936 16087 0,'-18'-18'15,"1"18"-15,-1-18 16,36 36 31,17 17-47,0-17 15,18 17-15,-35 1 16,17-19-16,-17 1 0,17-1 16,-17 19-16,-1-19 0,1 1 15,-18 0 1,-18-1-16,-17 1 16,0-18-16,-18 18 15,18-1-15,-18 1 16,35-1-16,-17 1 15,35 0-15,-18-18 16</inkml:trace>
  <inkml:trace contextRef="#ctx0" brushRef="#br2" timeOffset="345172.2032">11165 16669 0,'-17'-18'15,"17"0"1,17 18-1,1 0 1,17 0-16,18 18 16,-35 0-16,17-18 15,-17 17-15,17 1 16,-17 0-16,-1-1 16,-17 1-16,0 0 15,-17-1-15,-1 1 16,-17 0-16,17-1 0,-17 18 15,17-17-15,1 17 16,17-17-16,17 0 16,1-1-16,0 1 15,17-18-15,0 18 16,-17-18 0,17 0-16,-17 0 31,-36 0-16,18-18 1</inkml:trace>
  <inkml:trace contextRef="#ctx0" brushRef="#br2" timeOffset="345373.4361">11113 16810 0,'17'0'16,"36"0"-1,53 0-15,-36-18 16,36-17-16,-53 35 16,-18 0-16,-17 0 0</inkml:trace>
  <inkml:trace contextRef="#ctx0" brushRef="#br1" timeOffset="363113.4263">3316 15928 0,'-18'0'47,"36"0"125,0 0-157,-1 0-15,1 0 16,0 0-16,-1 0 16,1 0-16,0 0 15,-1 0-15,1 0 16,0 0-1,-1 0 1,1 0 0,-1 0-16,1 0 15,0 0 1,-1 0-16,1 0 16,17 0-1,-17 0-15,0 0 16,-1 18-1,1-18-15,-1 0 16,19 0 0,-19 0-16,1 0 0,0 0 15,-1 0-15,1 0 16,0 0-16,-1 0 0,1 0 16,-1 0-16,1 0 15,0 0-15,-1 0 0,1 0 16,0 0-16,17 0 15,-17 0 1,17 0-16,-17 0 16,17 0-16,-18 0 15,19 0-15,-19-18 16,19 18 0,-19 0-16,19 0 15,-19 0-15,1 0 16,-1 0-16,1 0 15,0 0-15,17 0 16,-17 0-16,17 0 16,-17 0-16,17 0 15,-18 0-15,19 0 16,-1 0-16,-17-18 16,17 18-16,-17 0 15,-1 0-15,19 0 16,-19 0-16,18-17 15,-17 17-15,0 0 16,17-18-16,-17 18 16,17-18-16,-17 18 15,17 0-15,-18-17 16,19 17 0,-19 0-16,1-18 15,0 18-15,17 0 16,-17-18-16,17 18 15,-18 0-15,19-17 16,-19 17-16,1 0 16,0-18-16,-1 18 0,1 0 15,17-17-15,-17 17 16,17 0 0,-17-18-16,-1 18 15,1-18-15,0 18 16,-1-17-16,1 17 0,17 0 15,-17-18-15,17 0 16,-17 18-16,-1-17 16,1 17-16,17-36 15,1 19 1,-19-1-16,19 1 16,-19 17-16,18-18 15,-17 0-15,17 18 16,-17-17-16,17-1 15,-17 18-15,0-18 16,-18 1 0,17 17-16,1-18 15,0 18-15,-1-18 0,1 1 16,17-1 0,-17 0-16,-1 18 0,1-17 15,0 17-15,17-35 16,-17 35-16,-1-18 15,1 18-15,-18-18 16,35 1-16,-17-1 16,-18 0-1,17 18-15,-17-17 0,18-1 16,0 0 0,-1 1-16,-17-1 15,36 1-15,-19 17 16,1-18-16,-1-17 15,1 35-15,-18-18 0,18 0 16,17 1 0,-17-1-1,-18 0-15,17 18 16,-17-17-16,18 17 16,-18-18-1,18 1-15,-18-1 16,17 0-16,1 1 15,0-1 1,-18 0-16,17 1 16,1-1-16,-18 0 15,17 1 1,1 17-16,-18-18 0,18 18 16,-1-18-16,1 1 15,0-1-15,-1 1 16,-17-1-1,18 0-15,-18 1 16,18 17-16,-18-18 16,17 18-16,-17-18 15,18 1-15,-1-1 16,1 0-16,-18 1 16,18-1-16,-1 1 15,-17-1-15,18 18 16,-18-18-16,18 1 15,17-19-15,-17 36 16,17-53 0,-18 36-16,1-1 0,0-17 15,-1 35-15,1-18 0,0 1 16,-1-1 0,-17 0-1,18 18-15,-18-17 0,35-1 16,-17 0-16,17-17 15,-17 17-15,-1 1 16,19-18 0,-19 35-16,1-18 0,0 0 15,-1 1-15,-17-19 16,0 19 0,0-1-16</inkml:trace>
  <inkml:trace contextRef="#ctx0" brushRef="#br1" timeOffset="365731.9183">7426 13935 0,'0'17'31,"0"1"-15,18-18 15,-18-18 0,-18 18-15,18-17 31,18 17-32,-18-18-15,17 18 16,-17-18-16,18 1 16,0 17-1,-18-18-15,0 1 16,17 17-16,-17-18 16,18 0-16,-1 1 15,1-1 1,-18 0-16,18 18 0,-1-17 15,-17-1 1,18 18-16,0-18 0,-1 1 16,1-1-1,-18 1-15,35-1 16,-35 0-16,35 1 16,-17-1-16,0 0 15,-1 1 1,1-1-16,0 0 15,-1 18-15,1-17 16,-18-1-16,35-17 16,-17 17-1,0 1-15,-1 17 16,-17-18-16,18 18 16,-18-18-16,17 18 15,1-17-15,0 17 16,-1 0-16,19-36 15,-19 36-15,19-17 16,-1-19 0,-18 19-16,1-1 15,17 1 1,-17 17-16,0-18 0,35 0 16,-36 1-16,18-19 15,1 19 1,-19 17-16,19-18 15,-1 18 1,-17-18-16,-1 18 0,19-17 16,-1 17-1,-18-18-15,1 18 0,0-17 16,17 17 0,-17-18-16,-1 18 15,19 0-15,-1-18 16,-18 18-1,1 0-15,17-17 16,-17 17-16,17-18 16,-17 18-16,0 0 15,-1 0-15,1-18 0,17 18 16,-17 0-16,17-17 16,-17 17-16,17 0 15,-17 0 1,-1-18-16,19 18 15,-19 0-15,1-18 0,-1 18 16,1 0-16,17-17 16,-17 17-16,0 0 15,-1-18-15,19 18 16,-19 0 0,18 0-16,-17 0 15,17 0-15,-17 0 16,17-18-16,-17 18 15,35 0-15,-36 0 16,19 0 0,-19 0-1,19 0-15,-19 0 16,19 0 0,-19 0-16,19 0 15,-19 0-15,18 0 16,-17-17-16,17 17 15,-17 0-15,17 0 16,-17 0-16,17 0 16,-17 0-16,17 0 15,-17 0 1,-1 0 0,19 0-16,-19 0 15,19 0-15,-19 0 16,1 0-16,-1 0 15,1 0 1,0 17-16,-1-17 16,1 0-16,17 0 15,-17 0-15,17 0 16,-17 0-16,0 0 16,-1 0-1,1 0-15,-1 0 0,1 0 16,0 0-1,-1 0-15,1 0 16,0 0-16,17 0 16,-17 0-16,17-17 15,0 17-15,0 0 16,-17 0 0,0 0-1,-1 0 1,1 0-1,0 0 1,-36 0 15,0 0-15</inkml:trace>
  <inkml:trace contextRef="#ctx0" brushRef="#br2" timeOffset="374302.441">7179 12277 0,'0'-18'63,"0"0"-47,18 18-16,-36 18 31,18 0-16,0-1-15,0 19 16,0-1-16,0 18 16,0-18-16,0 18 15,18-18-15,-18 1 16,0 34 0,0 18-16,0-52 15,0 34-15,0-35 16,0 36-16,0-53 15,0-1 1</inkml:trace>
  <inkml:trace contextRef="#ctx0" brushRef="#br2" timeOffset="374902.097">6985 12506 0,'18'0'31,"-18"18"-16,0-36 17,0 0-32,17 18 15,-17-53 1,18 36-16,0-18 0,-1-1 16,1-52-16,-1 35 15,19-35-15,-19 53 16,1-1-16,-18 19 15,18-1 1,-1 18-16,-17 18 16,18 17-16,-18-17 15,18 52 1,-18-35-16,35 18 16,-35-17-16,18-19 0,-1 1 15,18 17-15,-17-17 16,0 0-16</inkml:trace>
  <inkml:trace contextRef="#ctx0" brushRef="#br2" timeOffset="375686.8407">6791 12700 0,'-18'0'15,"36"18"17,17-18-17,1 0-15,34 0 16,-35 0-16,71 17 16,-53-17-16,35 0 15,-52 0-15,34-17 16,-35 17-16,-17-18 15,-18 0-15,-35 1 16,17 17 0</inkml:trace>
  <inkml:trace contextRef="#ctx0" brushRef="#br2" timeOffset="376120.3097">6350 12418 0,'0'17'31,"0"19"-31,18-1 16,-18 36-16,0-36 15,0 18-15,0 35 16,17-53-16,1 36 16,-18-36-16,18 0 15</inkml:trace>
  <inkml:trace contextRef="#ctx0" brushRef="#br2" timeOffset="376955.4565">7179 16140 0,'18'0'0</inkml:trace>
  <inkml:trace contextRef="#ctx0" brushRef="#br2" timeOffset="377320.4154">7179 16140 0,'35'-53'15,"-35"35"-15,0-17 16,-17 17-1,-1 0 1,0 1-16,1 17 16,-1-18-16,0 1 15,-34 17 1,34 0-16,-35 17 16,18 1-16,17-1 0,0 19 15,1-1-15,17 0 0,-18-17 16,18 17-16,18 36 15,-18-54-15,53 54 16,-18-53-16,0-1 16,18 1-16,53-18 15,0-18-15,-53 1 16,17-54-16,-34 36 16,-19-36-16,-17 36 15,-35-36 1,-18 36-16,-53 0 15,53 17-15,-70 18 16,70 18-16,-18 17 16,54-17-16</inkml:trace>
  <inkml:trace contextRef="#ctx0" brushRef="#br2" timeOffset="382174.8662">6985 14323 0,'0'-18'0,"-18"18"31,1 0 1,17-17-32,-18 17 46,36 0 17,17 0-47,0 0-16,18 0 15,-18 0-15,1 0 0,52 0 16,-53 0-16,18 0 15,-18 17-15,1-17 16,-19 0-16,1 0 16,0 0-1,-36-17 1,0 17-16,-17-18 16,0 18-16,-18 0 15,18 18-15,-36-18 16,53 0-16,-17 17 15,0-17-15,0 0 16,17 0-16,0 0 0,1 0 16,-1-17-16,0 17 15,1 0-15,-1 0 0,0 0 16,1 0 0,-1 0-16,1 0 15,17 17 63,-18-17-46,18 18-17,-18-18 1,1 0-16,-1 0 15,0 0 17,18-18-17,18 18 1,0 0 0,17-17-16,-17 17 15,-1 0-15,18 0 16,-17 17-16,0-17 0,-18 18 15</inkml:trace>
  <inkml:trace contextRef="#ctx0" brushRef="#br2" timeOffset="382905.3379">5821 14058 0,'-18'0'0,"18"-17"0,-17-1 16,-1 18 0,0 0-1,1 18-15,-1 17 16,0 0-16,18 0 0,18 18 16,-18-17-1,35 17-15,36-18 16,-54-18-16,19-17 15,17 0-15,-18-35 16,-17 18-16,-18-1 16,0-35-1,-36 0-15,19 18 16,-19 17-16,-17-17 16,36 35-16,-1 0 15,1 0-15,-1 0 0,36 17 16,17 19-1,0-36-15</inkml:trace>
  <inkml:trace contextRef="#ctx0" brushRef="#br2" timeOffset="383072.1512">6103 14182 0,'18'0'31,"-18"17"-15,17-17-16,1 0 0</inkml:trace>
  <inkml:trace contextRef="#ctx0" brushRef="#br2" timeOffset="383305.8545">6244 14023 0,'18'0'16,"-1"0"-16,36-18 15,-35 18-15,35-17 16,-35 17-16,17-18 15,-35 36 1,-18-18 0</inkml:trace>
  <inkml:trace contextRef="#ctx0" brushRef="#br2" timeOffset="383600.0487">6297 14005 0,'0'18'0,"0"0"16,0 17-16,0 18 16,0-36-16,0 19 15,18-19-15,-18 1 0,35 17 16,-17-35-16,17 18 16,-17 0-16,17-1 15,-18 1-15,1-18 16,-18 17-16,0 1 0,0 17 15,-18-17-15,-34 0 16,16-1-16,-17 1 16,18-18-1,0 0-15,17-18 16,-17 18-16</inkml:trace>
  <inkml:trace contextRef="#ctx0" brushRef="#br1" timeOffset="410945.4898">11659 12718 0,'18'17'15,"-36"-17"17,1 0-17,-1 0 1,-35-17 0,18 17-16,0 0 0,-54 17 15,54 1-15,0 0 16,0 17-16,-36 18 15,71-36-15,-18 36 16,36-35-16,0 17 16,-1-17-16,36 0 15,-35-18-15,35 0 16,-36 0-16,-17-18 16,18 18-16,-18-18 0,0 1 15,-35-19 1,17 36-16,0-17 0,1-1 15,-36 0 1,35 1-16,1 17 0</inkml:trace>
  <inkml:trace contextRef="#ctx0" brushRef="#br1" timeOffset="411296.4288">11871 12488 0,'-18'0'0,"1"36"16,-1 17-1,18-36-15,-18 71 16,18-52 0,0 69-16,0-69 15,36 52-15,-19-53 16,1 1-16,17-19 0,-17 1 15,35-1-15,-36-17 16</inkml:trace>
  <inkml:trace contextRef="#ctx0" brushRef="#br1" timeOffset="411640.2947">12065 12682 0,'35'-17'16,"-17"17"0,0 17-1,34 19-15,-34 17 16,-18-36 0,18 1-16,-18 17 15,0 0-15,-18-17 16,0 0-1,18-1-15,0 1 16,0 17 0,0-17-16,18 0 15,0-1-15,-1-17 0,1 18 16,0-18-16,-1 0 16,-17-18-1,-17 1 1,17-1-16</inkml:trace>
  <inkml:trace contextRef="#ctx0" brushRef="#br1" timeOffset="411794.4363">12065 12876 0,'35'0'16,"-17"0"-16,17 0 15,-17 18-15,17-18 16,-17 18-16,17-18 15,-17 0-15</inkml:trace>
  <inkml:trace contextRef="#ctx0" brushRef="#br1" timeOffset="412023.759">12259 12559 0,'18'18'16,"17"-18"-16,-17 17 16,52 36-16,-35-18 15,18 54 1,-17-37-16,-1 37 16,-17-54-16,-18 53 15,0-53-15,-36 36 16,1-53-16,17-1 15</inkml:trace>
  <inkml:trace contextRef="#ctx0" brushRef="#br1" timeOffset="415081.347">11359 11201 0,'-17'0'0,"-1"0"63,18-18-48,0 0 16,18 18-15,-1 0-16,19 0 16,-19 0-16,1 0 0,17 0 15,1 18-15,-19-18 16,1 18-16,17-1 0,-17-17 16,17 18-16,-17 0 15,-18-1-15,0 1 16,-18 0-1,0-1-15,-17 1 0,-18 17 16,36-17 0,-19-1-16,19 19 15,17-19-15,17 1 16,1 0-16,35 17 16,-18-35-16,36 0 15,-54 0-15,36 17 16,-35-17-16,0-17 15,-36 17 1,0 0-16,1 0 16,-1 0-16,0 0 0,-35 0 15</inkml:trace>
  <inkml:trace contextRef="#ctx0" brushRef="#br1" timeOffset="415264.9297">11324 11412 0,'71'-17'15,"-36"17"-15,36 0 16,-19 0-16,19-18 16,-18 18-16,35 0 0,-53 0 15,-17 0 1</inkml:trace>
  <inkml:trace contextRef="#ctx0" brushRef="#br1" timeOffset="436347.8731">19050 11889 0,'18'-18'0,"-1"18"16,-17-18-16,18 18 0,-18-17 31,-18 17-15,1 0-16,-36 0 15,0 0-15,-53 35 16,35-17-16,-34 52 15,34-35-15,-17 36 16,35-18-16,35-18 16,1 18-16,17-18 0,35 36 15,0-36-15,53 18 16,-35-53-16,71 0 16,-89 0-16,18 0 15,0-35 1,-35 0-16,-18 17 15,-18-17-15,-17-18 16,-36 17-16,36 36 16,-18-17-16,35 17 15,36 0 1,0 0 0</inkml:trace>
  <inkml:trace contextRef="#ctx0" brushRef="#br1" timeOffset="436636.7662">19491 11712 0,'18'-17'15,"-36"17"16,18 17-31,-18 1 0,1 17 16,-19 53-16,36-35 16,-17 0-16,17 71 15,17-71-15,19 52 16,17-16 0,-18-54-16,35 0 15,-34-17-15,-19-18 0,19 0 16</inkml:trace>
  <inkml:trace contextRef="#ctx0" brushRef="#br1" timeOffset="436931.8536">19791 11906 0,'17'0'15,"19"18"1,-19 0-16,54 34 15,-53-34 1,-18 0-16,0-1 16,0 19-16,-18-1 0,0-17 15,-17 17 1,35-18-16,0 1 16,0 0-16,0-1 15,18 1-15,17 0 16,0-18-16,1 17 15,-19-17-15,-17 18 16</inkml:trace>
  <inkml:trace contextRef="#ctx0" brushRef="#br1" timeOffset="437083.2283">19826 12118 0,'71'0'15,"-36"0"-15,0 0 16,18 0-16,0 0 16,-35 18-1</inkml:trace>
  <inkml:trace contextRef="#ctx0" brushRef="#br1" timeOffset="437349.0448">20073 11677 0,'35'0'0,"36"18"16,-18-1-16,35 54 15,-35-36 1,17 71-16,-34-53 15,-19 88-15,-17-88 16,-17 53-16,-1-71 16,-17 18-16,17-18 15,1-35-15,-1 18 16,0-18-16</inkml:trace>
  <inkml:trace contextRef="#ctx0" brushRef="#br1" timeOffset="437644.5711">20884 12030 0,'36'17'15,"-19"-17"-15,1 0 16,35 0-16,-18 0 16,0 0-16,36 0 15,-53 0-15,17 0 16,-35-17-16</inkml:trace>
  <inkml:trace contextRef="#ctx0" brushRef="#br1" timeOffset="437787.5133">20955 12188 0,'18'18'0,"35"0"15,-18-18-15,0 0 16,-17 0-16,17 0 15,-17 0-15,-36 0 16</inkml:trace>
  <inkml:trace contextRef="#ctx0" brushRef="#br1" timeOffset="438750.9306">23601 10954 0,'0'17'16,"-18"-17"-1,18 18-15,0 17 0,0 36 16,-17-18-16,17 53 16,0-53-16,0-1 15,0 1-15,0-17 0,17 52 16,1-53-16,-1 18 16,-17-35-1</inkml:trace>
  <inkml:trace contextRef="#ctx0" brushRef="#br1" timeOffset="439283.3337">22225 12047 0,'18'0'15,"-18"-17"-15,17 17 16,1 0 0,35 0-1,-18 0-15,18 17 0,53-17 16,-53 0-16,106 0 15,-54 0-15,125 0 16,-89 0-16,176-17 16,-140 17-16,211-18 15,-177 18-15,177-18 16,-211 18-16,70 0 16,-159 18-1,18-18-15,-89 18 16,1-1-16,-36-17 15</inkml:trace>
  <inkml:trace contextRef="#ctx0" brushRef="#br1" timeOffset="439985.1656">22737 12488 0,'17'0'16,"-17"18"-1,18 17 1,-1 1-16,-17-1 0,18 71 15,0-36-15,-18 36 16,17-53-16,-17 35 16,0-53-16,0 18 15,18-35-15,-18 0 16,18-18 0</inkml:trace>
  <inkml:trace contextRef="#ctx0" brushRef="#br1" timeOffset="440286.7373">23107 12859 0,'53'0'16,"-18"0"-1,36 0-15,-18 0 16,-18-18-16,0 18 0,36 0 16,-36 0-16,18 0 15,-53-18 1,0 1-16,-18-1 15</inkml:trace>
  <inkml:trace contextRef="#ctx0" brushRef="#br1" timeOffset="440482.0776">23354 12594 0,'18'35'15,"-1"36"1,-17-36-16,0 71 16,18-53-16,-18 0 0,0-18 0,0 18 15,17-18-15,-17-17 16,0 17-16,18-17 16</inkml:trace>
  <inkml:trace contextRef="#ctx0" brushRef="#br1" timeOffset="441174.2343">23901 12929 0,'17'18'16,"72"17"0,-54-35-1,0 0-15,18-17 0,0 17 16,-18-18-16,0 0 0,18-17 16,-35 17-16,0-35 15,-36 36 1,0-1-16,-35 1 15,18-1-15,-53 18 16,53 0-16,-36 18 16,36-1-16,0 36 15,17-18-15,0 36 16,18-36-16,36 18 16,-1-18-16,35 1 15,-17-36-15,36 17 16,-54-17-16,35 0 15,-52-17-15,0-19 16</inkml:trace>
  <inkml:trace contextRef="#ctx0" brushRef="#br1" timeOffset="441558.8628">24483 12541 0,'17'0'31,"1"0"-31,35 0 16,-35 0-16,17 0 15,-17 0 1,-1 0-16,-17-17 16</inkml:trace>
  <inkml:trace contextRef="#ctx0" brushRef="#br1" timeOffset="441953.653">24765 12330 0,'18'0'0,"35"0"16,-36 0 0,18 0-16,36 0 15,0 0-15,-54 17 16,1-17-16,0 18 15,-18 0-15,0-1 16,-36 18 0,19-17-16,-1 0 0,0-1 15,18 1-15,-17 0 0,17-1 0,0 19 16,0-19 0,17 1-16,1-1 15,0-17-15,-1 0 0,19 18 16,-19-18-16,1 0 15,-1 0-15,-17-18 32,-35 18-32,18 0 15,-1-17-15</inkml:trace>
  <inkml:trace contextRef="#ctx0" brushRef="#br1" timeOffset="442098.5696">24818 12506 0,'35'0'16,"0"0"-16,18 0 16,-17 18-16,-1-18 15,18 0 1,-35 0-16,-1-18 16</inkml:trace>
  <inkml:trace contextRef="#ctx0" brushRef="#br1" timeOffset="447180.5362">18521 14146 0,'35'0'78,"36"18"-63,-36 0-15,18-18 0,0 0 0,70-18 16,-87 18-16,34-18 16,-35 1-1,-17-1-15,-36 0 16,-35 18-1,36 0-15,-36 18 16,35-18-16</inkml:trace>
  <inkml:trace contextRef="#ctx0" brushRef="#br1" timeOffset="447414.3683">18838 14199 0,'36'89'16,"-19"-1"0,19-18-1,-19 18-15,-17-17 16,-35 0-1,17-54-15,1 18 0,-36 1 16,35-19-16,-17 1 16,17-18-16,1 0 15,17-18 1,17 18 0,18 0-16,1 0 15,34 18-15,-34-18 16,52 0-16,-53 0 15,36 0-15</inkml:trace>
  <inkml:trace contextRef="#ctx0" brushRef="#br1" timeOffset="447659.8514">19473 14323 0,'18'-106'15,"0"35"-15,-36 54 16,0-19-16,-17 36 16,17 18-16,18 0 15,-35 88 1,35 17-16,0-52 16,0-1-16,18 54 15,-18-71-15,17-18 16,-17 0-16,18 0 15</inkml:trace>
  <inkml:trace contextRef="#ctx0" brushRef="#br1" timeOffset="447794.9279">19226 14570 0,'71'0'15,"17"-18"1,-35 18-16,18-18 15,-36 18-15,-17-17 16</inkml:trace>
  <inkml:trace contextRef="#ctx0" brushRef="#br1" timeOffset="448354.4297">20567 14340 0,'35'-17'16,"1"17"-16,-19-18 16,54 18-16,-36 0 15,0 18-15,1-1 16,-19 1-16,-34 17 16,-1 1-16,0-19 15,1 19-15,-19-1 0,-17 35 16,18-52-16,18 53 15,17-54-15,52 36 16,-16-53-16,34 18 16,-34-18-16,34 0 15,-52 0 1,-1-36-16</inkml:trace>
  <inkml:trace contextRef="#ctx0" brushRef="#br1" timeOffset="448498.4961">20585 14517 0,'70'0'15,"54"0"1,-54-18-16,54 1 16,-19 17-1,-69-18-15</inkml:trace>
  <inkml:trace contextRef="#ctx0" brushRef="#br1" timeOffset="449045.1999">22190 14058 0,'0'-70'0,"0"34"16,0 19 0,-18 17-16,18 17 15,18 36 1,-18 0-16,0 18 0,-18 52 16,18-70-16,0 71 15,0-71-15,0 17 16,0-35-16,18 1 15,-1-19-15,1-17 16</inkml:trace>
  <inkml:trace contextRef="#ctx0" brushRef="#br1" timeOffset="450067.4444">22490 14358 0,'0'-18'0,"0"1"16,-18 17 0,0 0-16,-17 35 15,17 18 1,18-35-16,0 35 0,0-18 16,18-18-16,17 19 15,-17-19-15,35-17 16,-35 0-16,-1-17 15,1 17-15,-18-18 16,0 0-16,0 1 16,0-36-1,17 35-15,-17 36 16,18 17 0,0-17-16,-1 35 15,1-36 1,0-17-16,-18 18 15,17-18-15,-17-18 16,0-17-16,0 17 16,0 1-16,0-36 15,18 18-15,17-1 16,-17 19-16,17-1 16,-17 18-16,17-18 0,18 18 15,-35 0-15,-1 0 16,-17 18-16,-17 0 15,-1-1-15,-17 19 16,17-1-16,0 18 16,1-36-1,17 36-15,17-35 16,19 0-16,-19-18 16,19-18-1,-19 18-15,1-18 0,-1-17 16,-17 17-16,0 1 0,0-1 15,0 36 17,18 52-32,-18-34 15,0 17-15,18 17 16,-18-35-16,17 1 16,-34 34-16,17-52 15,-18 0-15,0-1 16,1 1-16,-1-18 15,-17-18-15,17 18 0,1-17 0,-1-19 16,0 1-16,18-18 16,18 35-1,17-35-15,-17 36 16,52-1-16,-52 18 16,53-17-16,-36 17 15,36-18 1,-54 0-16,54 1 15,-54-1-15,1 0 16,-18 1-16,0-19 16,-18 19-16,1-1 15,-19 1-15,19 17 0,-54 0 16,54 0-16,-19 17 16,36 18-16,0 18 15,36-17-15,52 17 16,-35-18-16,53-18 15,-54-17-15,37 0 16,-54 0-16,-17 0 16</inkml:trace>
  <inkml:trace contextRef="#ctx0" brushRef="#br1" timeOffset="451132.5206">23989 13370 0,'-18'0'0,"36"0"31,0 0-16,17 0-15,0 0 0,0 18 16,18-18-16,0 0 0,106 0 16,-71 0-16,18 0 15,88 18-15,-88-18 16,-18 0-16,71 0 16,-106 0-16,35-18 15,-70 0 1</inkml:trace>
  <inkml:trace contextRef="#ctx0" brushRef="#br1" timeOffset="454939.1897">25312 14305 0,'0'-17'15,"-18"17"-15,-17-18 16,0 18-16,17 0 16,-17 0-16,-1 18 15,-52-1-15,53 1 16,-36 35-16,36-18 15,-18 36-15,36-19 16,17-16-16,0-1 16,0 0-16,35 1 0,0-19 15,18 1 1,-18-36-16,1 1 16,-19-1-16,-17-17 15,0-1-15,0-17 16,-17 36-16,-19-18 15,54 35 17,0 0-32</inkml:trace>
  <inkml:trace contextRef="#ctx0" brushRef="#br1" timeOffset="455183.5663">25541 14041 0,'0'35'16,"0"0"-16,18 0 16,-18 18-16,0 71 15,0-71-15,17 70 16,-17-88-16,18 54 15,0-72-15,-18 1 16,17 0-16,1-18 0</inkml:trace>
  <inkml:trace contextRef="#ctx0" brushRef="#br1" timeOffset="455463.8522">25770 14305 0,'36'-17'0,"34"17"16,1 17 0,-36 18-1,-17-17-15,-1 35 16,-34 0-16,17-35 16,-36 34-1,36-34-15,-17 0 0,17 17 16,0-17-16,17-1 15,1-17-15,35 18 16,-18-18-16,1 0 16,-36-18-16,0 1 15,-18 17-15</inkml:trace>
  <inkml:trace contextRef="#ctx0" brushRef="#br1" timeOffset="455595.5838">25859 14499 0,'53'0'16,"-18"-17"-16,53 17 15,-53-18-15,1 18 0,-1-18 16</inkml:trace>
  <inkml:trace contextRef="#ctx0" brushRef="#br1" timeOffset="455831.1632">26158 14041 0,'36'17'16,"-1"1"-16,36 52 15,17 19-15,-53-36 16,-17-1-16,-1 1 0,1 0 15,-18 53 1,0-71-16,-18 18 0,18-17 16,-35 16-16,17-34 15,1-18-15</inkml:trace>
  <inkml:trace contextRef="#ctx0" brushRef="#br1" timeOffset="456284.3441">26846 14552 0,'0'35'16,"0"-52"15,18-1-31,-18-17 0,18 17 16,-1-17-16,1 17 0,17-52 15,-35 52-15,18-17 16,0 17-16,-1 1 0,18-1 16,-35 36-1,0 17 1,0-18-16,0 1 15,18 17-15,-18-17 0,18 17 16,-18-17-16,17 0 16,1-18-1,0-36 1,-1 19-16,1-1 0,17-17 16,-35-1-16,18 19 15,-1-1-15,1 18 0,-18-17 16,0 34-1</inkml:trace>
  <inkml:trace contextRef="#ctx0" brushRef="#br1" timeOffset="456620.1801">26952 14746 0,'0'18'15,"18"-18"-15,-18-18 16,18 0 0,-1 1-16,1-1 0,-1 18 15,1-35-15,0 35 16,-1 0-16,1 18 16,-18-1-16,18 18 15,-1-17 1,1 0-16,17 17 0,-17-35 15,17 0 1,-17 0-16,17-18 16,-17 18-16,-1-53 15,-17 36-15,0-1 16,0-17-16,-17 17 0,-1 1 16,18-1-1</inkml:trace>
  <inkml:trace contextRef="#ctx0" brushRef="#br1" timeOffset="457326.0653">28698 13547 0,'0'17'0,"0"36"16,0-17-16,18 69 15,-18-52 1,18 0-16,-18 0 0,0-18 0,17 54 15,-17-72 1,0 18-16,0-17 0,0 0 16,0-1-16,-17 1 15</inkml:trace>
  <inkml:trace contextRef="#ctx0" brushRef="#br1" timeOffset="457676.0525">27817 14393 0,'35'0'16,"18"0"-1,-18 0-15,36 0 16,-19 0-16,1 0 16,0 0-16,88 0 15,36 18 1,-89-18-16,18 0 0,123 0 16,-105 0-16,158 0 15,-141-18-15,106 1 16,-141 17-16,-53-18 15,0 18-15,-36-18 0</inkml:trace>
  <inkml:trace contextRef="#ctx0" brushRef="#br1" timeOffset="458094.1139">28205 14781 0,'0'53'15,"0"-35"-15,0 53 16,0-36-1,0 18-15,0-18 0,17 36 16,1-19 0,-18-34-16,0 0 15,18-18-15</inkml:trace>
  <inkml:trace contextRef="#ctx0" brushRef="#br1" timeOffset="458281.6135">28469 14940 0,'35'0'16,"1"0"-16,-1 0 0,36 0 16,-36 0-16,18-17 15,-36 17 1,-34 0-1,-1 0-15</inkml:trace>
  <inkml:trace contextRef="#ctx0" brushRef="#br1" timeOffset="458460.8466">28593 14799 0,'17'71'15,"-17"-18"-15,0-18 16,0 0-16,18 0 0,-18 1 16,0-1-16,0 35 15,0-52-15,0 0 0</inkml:trace>
  <inkml:trace contextRef="#ctx0" brushRef="#br1" timeOffset="463498.9547">29351 14852 0,'18'0'16,"-1"-18"-1,1 1 1,0 17 0,-1-18-16,-34 18 46,-1 18-30,-17-1-16,-1 19 16,1-19-16,0 54 15,35-36-15,-18 36 16,18-36 0,36 18-16,-1-36 15,35 1-15,-34-18 16,70-35-16,-54 17 15,19-52-15,-53 34 16,17-34 0,-35 35-16,-35-36 15,17 36-15,-53-18 16,36 35-16,-35 36 16,34-1-16,-17 19 15</inkml:trace>
  <inkml:trace contextRef="#ctx0" brushRef="#br1" timeOffset="464159.825">30462 14446 0,'18'0'16,"35"0"0,-18 0-16,18 0 0,53 0 15,-71 0 1,1 0-16,-1 0 0,-18 0 15</inkml:trace>
  <inkml:trace contextRef="#ctx0" brushRef="#br1" timeOffset="464309.9419">30427 14623 0,'71'35'16,"-36"-35"-16,18 18 0,0-18 15,0 0-15,35-18 16,-53 18-16,-17-18 16</inkml:trace>
  <inkml:trace contextRef="#ctx0" brushRef="#br1" timeOffset="464714.9648">31433 14340 0,'0'18'47,"0"17"-47,0 1 15,0 52-15,0-35 16,17 35-1,-17-35-15,0 35 16,0-35-16,0-18 16,0 1-16,0-19 0,0 18 15,-17-17-15</inkml:trace>
  <inkml:trace contextRef="#ctx0" brushRef="#br1" timeOffset="469848.6801">10319 16633 0,'0'-17'16,"0"34"31,-18 19-32,18-1-15,0 18 16,0 0-16,-18 35 15,18-35-15,0-18 0,18 53 16,-18-70 0,18 0-16,-1-1 0,-17 1 15,18-18-15,-18-18 16,0 1 0</inkml:trace>
  <inkml:trace contextRef="#ctx0" brushRef="#br1" timeOffset="470215.4575">10037 16898 0,'0'-18'16,"17"1"15,1-18-31,-1 17 15,1-17-15,0 17 0,-1-17 16,19-36-16,-19 53 16,36-52-1,-53 52-15,35-17 16,-35 17-16,18 18 0,0 0 31,-1 18-31,-17 17 16,18-17-16,0 17 0,-18-17 15,17 17-15,1-17 0,-18-1 0,18 19 16,-1-36 0,-17 17-16,18-17 15,-18-17-15</inkml:trace>
  <inkml:trace contextRef="#ctx0" brushRef="#br1" timeOffset="471600.247">10407 12806 0,'-18'0'47,"1"17"-31,17 36-1,0-35 1,0 17-16,0 18 0,17-35 16,19 17-1,-19-35-15,36 0 16,-35-17-16,35-19 16,-36 19-16,1-36 15,-18 17-15,0 19 0,-18-54 16,1 54-16,-1-19 15,0 36 1,-17-17-16,0 17 16,17 0-16,1 35 15,-1-17-15,18 17 0,0 0 16,18-17-16,-1-1 16,1 1-16,17-18 15,0 18-15,-17-18 16,17-18-16,-35 0 15,18-17-15,-18 17 16,-18-34-16,1 34 16,-1-17-1,0 17-15,-34 0 16,34 36-16,-17 17 16,35-17-16,-18 35 15,18-18-15,0 18 16,18-18-16,17 1 15,-17-19-15,17 1 16,-18-18-16,1-35 16,-18 17-16,18-35 15,-18 35-15,-18-35 16,18 36-16,-35-1 16,17 18-16,1 0 15,17 35 1,0-17-16,17 17 15,1-17 1,17 0 0,-17-18-16,-1-18 15,-17 0 1,-17 18-16</inkml:trace>
  <inkml:trace contextRef="#ctx0" brushRef="#br1" timeOffset="474342.47">18468 15857 0,'-18'0'16,"36"0"-16,0 0 16,-1 0-16,18 0 15,1 0-15,-1 0 0,18-17 16,-18-1-16,18 18 15,-18-18-15,1 1 0,17-1 16,-36 1 0,-52 34-1,-18 18-15,18 1 16,0-1-16,17 0 16,0 18-16,1 18 15,34-18-15,-17-18 0,18 0 16,0 1-16,17 34 15,-18-52-15,1 17 16,-18-17-16,-18-1 0,1-17 16,-18 0-1,-18 0-15,17-17 16,-34-1 0,52 0-16,-17 18 0,52 0 15,19 0 1,-1 18-1,0-18-15,1 18 0,17-18 16,17 0-16,-35 0 16,1 0-16,-1 0 0,18 0 15,-18-18 1</inkml:trace>
  <inkml:trace contextRef="#ctx0" brushRef="#br1" timeOffset="474720.4428">19350 15963 0,'-18'-53'15,"1"36"-15,-36-19 16,35 19-16,-17-1 16,-1 0-16,19 36 15,-1 17 1,18 1-16,0 52 15,18-53-15,17 71 16,-17-71-16,17 53 16,-35-52-16,18 17 15,-18-36-15,-18-17 16,-17 0 0,-1-35-16,1 17 15,18 1-15,-19-19 16,19 19-16,34-1 15,36 18 1,-18 0-16,71 0 16,-53-17-16,35-1 15,-52 18-15,-19 0 16,1 0-16</inkml:trace>
  <inkml:trace contextRef="#ctx0" brushRef="#br1" timeOffset="475315.6187">20232 15875 0,'35'0'16,"-17"-18"-16,17 18 15,36 0 1,-36 0-16,0 18 16,-17 0-16,-1 35 15,-52 17 1,17-35-16,-17 36 16,18-36-16,-1 36 0,18-36 15,35 18 1,0-18-16,36-17 15,-18-18-15,18-18 16,-36 18-16,0-35 16,-35 17-16</inkml:trace>
  <inkml:trace contextRef="#ctx0" brushRef="#br1" timeOffset="475459.8214">20302 16228 0,'124'-18'16,"17"-17"0,-35 17-1,-36 1 1</inkml:trace>
  <inkml:trace contextRef="#ctx0" brushRef="#br1" timeOffset="480061.4715">21678 15822 0,'18'-18'0,"-18"1"32,17 17-17,-17 35 1,0 18 0,18-18-16,-18 18 0,0 35 15,0-35 1,18 18-16,-18-18 15,17-36-15,-17 1 16,36 0-16</inkml:trace>
  <inkml:trace contextRef="#ctx0" brushRef="#br1" timeOffset="480862.8211">22066 16069 0,'-17'-18'16,"-1"18"-1,0 0-15,1 18 16,-1 0-16,0 35 16,18-36-16,0 36 15,18-35-15,17-1 16,-17-17-16,35 0 15,-35 0-15,17 0 16,-35-17-16,17-18 16,-17 17-16,0-17 15,0 17 1,0 36 15,18 17-31,0-17 16,-1 17-16,1-35 15,0 17-15,-1-17 16,1 0 0,-18-17-1,18-1-15,17-17 16,-18 17-16,19-17 16,-1 17-16,0 1 15,-17 17-15,0 0 16,-1 0-16,-17 17 15,0 1 1,-35 0 0,35-1-16,-18 1 0,18 17 15,-17-17-15,17 35 16,17-18-16,1-17 16,0-1-16,17-17 0,-17 0 15,17-17-15,-18-1 16,1 0-16,0 1 0,-1-19 0,-17 1 15,0-18-15,0 36 16,-17-19 0,-1 36-16,18 18 15,0 0-15,18 70 16,-18-35-16,17 17 0,36 54 16,-35-54-1,0-34-15,-1 52 16,-17-53-16,0-17 0,0-1 15,-17 1-15,-36-36 16,35 1-16,-17-1 16,17-17-16,-52-18 15,34 0-15,19 18 16,-1-1-16,0 19 0,1-54 16</inkml:trace>
  <inkml:trace contextRef="#ctx0" brushRef="#br1" timeOffset="481165.0842">22754 16245 0,'18'-17'16,"-1"17"-16,36-35 15,-35 17-15,17-17 16,-35 17-16,18 0 15,-18 1-15,-18-1 16,1 18-16,-1 0 16,-17 0-16,17 18 0,0-18 15,1 53 1,17 0-16,0-18 16,70 18-16,-17-36 15,0-17-15,53 18 16,-71-18-16,1-18 0,17 1 15,-53-1 1</inkml:trace>
  <inkml:trace contextRef="#ctx0" brushRef="#br1" timeOffset="482068.3577">23813 16069 0,'0'18'16,"0"17"-16,0-17 0,0 17 16,-18 18-16,18-36 15,0 1 1,18-36-1,-18-34 1,17 16-16,1-17 16,-1 18-16,19-18 15,-19 35-15,36 1 16,-35 17-16,0 17 16,-1 1-16,1 53 15,-18-36-15,0 18 16,0-35-16,17 17 15,-17-18-15,18-17 16,0 0 0</inkml:trace>
  <inkml:trace contextRef="#ctx0" brushRef="#br1" timeOffset="482696.6552">24201 16175 0,'17'-18'15,"1"1"-15,-1-19 16,1 36-16,0-17 16,-18-19-16,0 19 15,-36 17 1,19 0-16,-36 17 16,35 1-16,-17 17 15,17 1-15,18 17 16,0-36-16,71 18 15,-36-17 1,18-18-16,0 0 0,0 0 0,18-35 16,-36 17-1,0 1-15,0-19 16,-35 19-16,0-1 0,0 0 16,-35 1-1,17 17-15,-34 0 16,34 17-16,-17 19 15,17-19-15,18 36 16,0-35-16,35 17 16,1-35-16,16 18 15,-16-18-15,-1-18 16,-17 0-16,-1-17 16,1 18-16,-18-19 15,0 19-15,18 17 16,-1 35-1,-17 0-15,35 36 16,-35-36-16,18 71 16,0-71-1,-18 53-15,0-70 16,-18 35-16,0-36 16,-34-17-1,34 0-15,-53-17 16,36-1-16,-18-17 0,36 17 15,17-17 1,0 17-16,0 1 16,35-1-16,-18 0 0,19 1 15</inkml:trace>
  <inkml:trace contextRef="#ctx0" brushRef="#br1" timeOffset="483178.8324">24941 16122 0,'0'-35'15,"-17"17"1,-1 36 0,0-18-16,1 53 15,-1-18-15,18 0 0,0-17 16,18 17-16,-1-17 0,1-18 16,35 17-1,-35-17-15,17 0 0,-17-17 0,17-19 16,-35 19-1,0-1-15,18-35 16,-18 36-16,-18-36 16,18 35-16,0 36 15,0-1 1,0 19 0,18-1-16,-1-35 0,18 35 15,-17-35-15,0 0 16,-1 0-16,1 0 0,-18-17 15,0-1-15,0-17 16,-18 17-16,18-17 16,0 17-1,36 0 1,-19 18-16,1 0 16,0 0-16,34-17 15,19 17 1,-53 0-16,-1 0 0,1 0 15,-36-18-15,-17 0 16,17 18-16</inkml:trace>
  <inkml:trace contextRef="#ctx0" brushRef="#br1" timeOffset="483584.8484">25277 15769 0,'0'53'15,"35"18"-15,0 34 16,-17-52-16,17 36 15,0-19 1,-17-52-16,-18-1 16,18-17-16,-1-17 31,-17-18-31,0 17 0,0 0 16,-17-17-16,34 35 31,18 18-16,-17-1-15,0 1 16,17 0-16,0-1 16,-17-17-16,17 0 15,-35-17-15,18-1 16,-18 0-16,18 1 16,-18-1-1,17 18 1,-17 18-1,18-18-15,-1 17 0,1 1 16,17-18-16,-17 0 0,0 18 16,-1-18-16,1 0 15,-18-18-15</inkml:trace>
  <inkml:trace contextRef="#ctx0" brushRef="#br1" timeOffset="484168.155">26846 16016 0,'18'71'16,"0"-36"-16,-1 36 16,-17-54-16,18-17 0,-18 18 15,0-36 1,0-17-1,0-36-15,0 18 16,18 18-16,-18 0 0,35-18 16,0 35-1,-17 1-15,35 17 16,-18 0-16,-17 17 0,-1 36 16,-17 18-1,-17-36-15,17 0 0,-18 18 16,18-17-16,18-19 15,-1-17 1</inkml:trace>
  <inkml:trace contextRef="#ctx0" brushRef="#br1" timeOffset="484741.9948">27270 16016 0,'-18'35'15,"36"1"1,-1 17 0,1-36-16,35 1 15,-35-18-15,17 0 16,-18 0-16,-17-18 0,18 18 16,-18-17-16,18-19 0,-18 1 15,-18 0 1,18 17-16,0 0 0,-18 18 15,1 0 1,17 36 0,0-19-16,17 1 0,1 35 15,0-35-15,17-1 16,-35 1-16,18-18 16,-18-18-1,17 1-15,-17-1 16,0 0-1,18 1-15,0 17 16,-18 17 0,17 1-1,1-18 17,0 0-17,-18-18 1,17 1-16,1 17 15,-1 17 1,1-17-16,0 36 16,-1-19-16,1 19 15,-18-19-15,0 1 16</inkml:trace>
  <inkml:trace contextRef="#ctx0" brushRef="#br1" timeOffset="485080.1123">27799 15681 0,'0'88'0,"18"36"16,17-19-1,-35-69-15,17 34 16,1-34-16,-18-19 16,18-17-1,-1-17-15,19-19 16,-1 19-16,0-1 16,0 18-16,-17 0 15,-18 18-15,0 17 16,0-17-16,-35 17 15,17-35 1,-35 18-16,36-18 16,-1-18-1</inkml:trace>
  <inkml:trace contextRef="#ctx0" brushRef="#br1" timeOffset="485382.6357">28152 16069 0,'53'0'16,"0"-18"0,-1 1-1,-34-1-15,0 0 16,-18 1-16,-18-1 16,0 18-16,1 0 0,-36 18 15,35-1-15,-17 19 16,35-1-16,18 18 15,-1-18 1,54 1-16,-36-36 16,53 0-16,-35 0 15,35-18-15,-52 0 16,52-17-16,-71 17 16,1 18-1,-18 18-15</inkml:trace>
  <inkml:trace contextRef="#ctx0" brushRef="#br1" timeOffset="486656.4271">20003 17392 0,'-18'-18'15,"-17"1"-15,-1 17 0,1 0 16,0 0-16,-53 35 16,52 0-16,-34 18 15,52 0 1,0 0-16,1 0 0,-1 0 0,36 17 15,-1-52-15,1 17 16,35 1-16,-35-36 16,35 0-1,-36 0-15,1-36 16,-18 1-16,-35 0 16,-18-1-1,35 19-15,0-1 16,1 18-16</inkml:trace>
  <inkml:trace contextRef="#ctx0" brushRef="#br1" timeOffset="486910.9306">20391 17233 0,'-18'-53'15,"-17"36"1,17 34 0,0 1-16,1 52 15,-1 36-15,18-35 16,0-1-16,0 1 0,0 0 16,18-19-16,-18-16 0,17-1 15,36 18-15,-35-35 16,0-18-16,-1 0 15,1-18-15,-1 0 16</inkml:trace>
  <inkml:trace contextRef="#ctx0" brushRef="#br1" timeOffset="487132.9708">20567 17410 0,'35'0'15,"1"0"-15,-19 0 16,18 53-16,1-1 15,-36-16 1,0 34-16,0-34 0,0-19 16,0 18-1,0-17-15,17-18 16,1 0 0,0 0-16,-1 0 15</inkml:trace>
  <inkml:trace contextRef="#ctx0" brushRef="#br1" timeOffset="487261.6048">20567 17621 0,'18'0'15,"17"0"1,0 0-16,18 0 0,35-17 16,-35 17-1,18 0-15,-54 0 16</inkml:trace>
  <inkml:trace contextRef="#ctx0" brushRef="#br1" timeOffset="487483.4989">20973 17110 0,'53'53'16,"-1"0"-1,19 35 1,-53-35-16,-1-18 0,-17 71 16,0 0-1,-17-18 1,-1-53-16,0-17 0,1-1 16</inkml:trace>
  <inkml:trace contextRef="#ctx0" brushRef="#br1" timeOffset="488851.4102">21572 17374 0,'18'18'16,"0"-18"-16,-1 18 16,19-18-16,-1 17 0,35-17 15,-17 18-15,0-18 16,-35 0-16,0 0 16</inkml:trace>
  <inkml:trace contextRef="#ctx0" brushRef="#br1" timeOffset="490007.9524">21625 17657 0,'-17'0'16,"-1"0"15,36 0 0,17 0-15,-17 0-16,34 0 16,-34 0-16,53 0 15,-54 0 1</inkml:trace>
  <inkml:trace contextRef="#ctx0" brushRef="#br1" timeOffset="490441.4655">23460 16898 0,'0'35'16,"-18"1"-1,18-1-15,0-17 16,0 34-16,0-34 15,18 17-15,-1-17 0,1 35 16,0-35-16,-18-1 16,0 1-1</inkml:trace>
  <inkml:trace contextRef="#ctx0" brushRef="#br1" timeOffset="490726.6502">22472 17392 0,'35'0'15,"18"0"-15,18 0 16,-1 0-16,1 0 16,17 0-16,106 0 15,-88 18-15,17-18 16,1 0-16,-1 0 0,18-18 0,142 0 15,-160 1-15,106-19 16,-158 19 0,0-1-16,-54 18 15,-34 0-15,-72 18 16,36-1-16</inkml:trace>
  <inkml:trace contextRef="#ctx0" brushRef="#br1" timeOffset="490999.3782">22772 17815 0,'0'18'0,"0"35"16,17-18-16,1 53 16,-18-52-16,18-1 15,-1 35-15,-17-34 16,18-1-16,-18 0 16,0-17-16</inkml:trace>
  <inkml:trace contextRef="#ctx0" brushRef="#br1" timeOffset="491187.9513">22966 17903 0,'35'18'0,"18"17"15,18-35 1,-36 0-16,35 0 15,-52-17-15,0 17 0,-1 0 16,-34-18 0</inkml:trace>
  <inkml:trace contextRef="#ctx0" brushRef="#br1" timeOffset="491370.5999">23125 17745 0,'0'17'16,"0"19"-16,0-19 16,0 19-16,0 16 0,0-16 15,0 17-15,0 0 0,0-18 16,17 35 0,1-52-16,0 0 0,-1-1 15</inkml:trace>
  <inkml:trace contextRef="#ctx0" brushRef="#br1" timeOffset="491726.6706">23424 18045 0,'53'17'16,"-17"-17"-16,34-17 15,18-19 1,-35 19-16,0-19 16,-53 19-16,18-1 15,-36 0-15,-17 1 16,0 17-16,-36 0 16,36 17-16,-18 19 15,35-1-15,1 18 16,17-18-16,17 36 15,1-54-15,17 19 16,0-19 0,36-17-16,-36 0 15,1-17-15,-19 17 16,19-36 0</inkml:trace>
  <inkml:trace contextRef="#ctx0" brushRef="#br1" timeOffset="492015.7663">23971 17709 0,'18'0'15,"0"-17"1,17 17-16,0-18 16,0 18-1,-17 0-15,0-17 16</inkml:trace>
  <inkml:trace contextRef="#ctx0" brushRef="#br1" timeOffset="492349.798">24218 17463 0,'35'0'15,"-17"0"1,35 17 0,-35-17-16,52 0 0,-52 18 15,0-18-15,-1 35 16,-17 18 0,-17-18-16,-1-17 0,0 17 15,1-17-15,17 17 16,-18 0-16,18-17 15,0 17-15,0-17 16,18-18-16,-1 18 16,1-18-16,0 0 15,-1 0-15,-34 0 16,17-18-16</inkml:trace>
  <inkml:trace contextRef="#ctx0" brushRef="#br1" timeOffset="492505.5272">24271 17709 0,'53'-17'15,"-35"17"-15,52 0 16,18 0 0,-70-18-16,17 18 0</inkml:trace>
  <inkml:trace contextRef="#ctx0" brushRef="#br1" timeOffset="493521.0687">23689 18362 0,'-18'0'16,"1"18"-1,-1-18 48,0 17-48,1-17 17,17 18-17,17-18 1,1 0 0,0 0-1,17 0-15,-17 0 0,52 0 16,-17-18-16,53 18 15,-18-17 1,89-1-16,-89 0 16,106 1-16,-88 17 15,52-18 1,-87 1-16,-1 17 16,-34 0-16,-36-18 15,-18 36-15,-52-18 16</inkml:trace>
  <inkml:trace contextRef="#ctx0" brushRef="#br1" timeOffset="497566.9624">25576 17392 0,'-17'0'0,"17"18"47,17-36-16,1-17-15,0 17-16,-1-17 15,1 17-15,0 0 16,-1-17-16,1 35 16,0-17-16,-1 17 15,1 0-15,-1 35 16,-17-18-1,18 1-15,-18 17 16,18-17-16,-18 17 16,0-17-16,0 0 15,0-1-15,0-34 16,17 17 0,1-36-1,17 1 1,-17 17-16,0-17 0,-1 17 15,-34 36 17,-1 0-32</inkml:trace>
  <inkml:trace contextRef="#ctx0" brushRef="#br1" timeOffset="497913.7256">25647 17639 0,'0'0'0,"0"-18"31,0 1-15,18-1-16,-1-17 16,-17 17-16,36 0 15,-19 1-15,18-1 16,-17 18-1,0 35-15,-1 1 16,-17-19-16,18 1 16,0 0-1,17-1-15,-17-17 16,17-17 0,-18-1-16,1-17 15,0 17-15,-1-17 0,-17 17 16,0 1-16,-17 17 15</inkml:trace>
  <inkml:trace contextRef="#ctx0" brushRef="#br1" timeOffset="501487.1179">27499 16810 0,'18'0'16,"-18"18"15,-18 17-15,18-18-16,0 1 15,0 35-15,0-35 16,18 17-16,-18-17 16,0 17-16,17 0 15,-17-17-15,18 17 16,-18-17 0,-18-18-16</inkml:trace>
  <inkml:trace contextRef="#ctx0" brushRef="#br1" timeOffset="501853.948">26529 17427 0,'-18'0'16,"71"0"-1,-35 0-15,88 0 16,-53 18-16,17-18 16,1 0-16,105 0 15,-88 0-15,142-35 16,-125 35-16,1-18 15,18 18-15,70 0 16,-18-18-16,-105 18 16,35 0-16,-89 0 15,1 0-15,-53 0 16,-1 18 0</inkml:trace>
  <inkml:trace contextRef="#ctx0" brushRef="#br1" timeOffset="502248.7823">26935 17762 0,'0'18'15,"-18"0"1,18-1-16,0 54 15,0-54-15,0 54 16,-18-18-16,18 0 16,0-18-16,0 18 15,0-18-15,-17-17 16,17 0 0,0-36-16,17 18 15</inkml:trace>
  <inkml:trace contextRef="#ctx0" brushRef="#br1" timeOffset="502460.2728">27146 17956 0,'53'0'16,"-35"18"-16,35-18 15,-18 0-15,0 0 16,1 0 0,-19 0-16,1 0 0,-18-18 15,-18 18-15</inkml:trace>
  <inkml:trace contextRef="#ctx0" brushRef="#br1" timeOffset="502638.9836">27287 17868 0,'0'53'15,"0"0"1,0-18-16,0 36 16,0-36-16,18 0 15,-18 1-15</inkml:trace>
  <inkml:trace contextRef="#ctx0" brushRef="#br1" timeOffset="505430.5533">27799 17868 0,'-18'0'16</inkml:trace>
  <inkml:trace contextRef="#ctx0" brushRef="#br1" timeOffset="505490.9282">27799 17868 0,'0'0'0,"-18"0"16</inkml:trace>
  <inkml:trace contextRef="#ctx0" brushRef="#br1" timeOffset="505879.615">27781 17833 0,'0'-18'31,"18"18"32,-18 18-48,0 0 17,0-1-32,0 1 15,0 35 1,0-36-16,0 36 15,0-17 1,0-19-16,18 1 0,-18 17 16,0-17-1,0-36 32</inkml:trace>
  <inkml:trace contextRef="#ctx0" brushRef="#br1" timeOffset="506292.0392">27746 17815 0,'0'-35'16,"0"17"-1,18 1-15,-1 17 16,1 0-16,0 0 16,-1 0-16,1 0 0,-1 17 15,1 19-15,0-19 16,-18 1-16,0 0 0,0 17 16,-18 0-1,0-17-15,1-18 16,-1 35-16,18-17 15,0-1-15,0 1 16,18 0-16,-1-1 0,36 1 16,-35 0-16,17-1 15,-35 1 1,-17 17-16,-1-35 16,-17 18-16,-1-18 15,1 0 1,18 0-16,-1 0 0,0 0 15,18-18 1</inkml:trace>
  <inkml:trace contextRef="#ctx0" brushRef="#br1" timeOffset="507442.7381">28099 17974 0,'0'18'15,"17"-1"1,-17 1 0,0 0-16,0 17 15,0-17-15,18-1 16,-18 1-16,0-1 15,0 1-15</inkml:trace>
  <inkml:trace contextRef="#ctx0" brushRef="#br1" timeOffset="507599.3899">28099 17851 0,'17'0'47,"-17"17"-31</inkml:trace>
  <inkml:trace contextRef="#ctx0" brushRef="#br1" timeOffset="508192.6158">28310 18009 0,'18'-17'16,"0"17"-1,-18-18-15,17 0 16,-34 18 0,-1 0-16,0 0 15,-17 18 1,18 0-16,-1-1 15,0 36-15,18-17 16,0-19-16,18 18 16,0-17-16,-1 0 0,18-18 15,-17-18 1,0-35 0,-18 36-16,0-19 15,0 19-15,0-1 16,0 0-16,0 36 15,0 35 1,17-18-16,-17 18 16,18 18-1,0-18-15,-18 17 16,0-52-16,0 17 0,0-17 16,-18-1-16,0 1 15,-17-18-15,17 0 0,1 0 16,-18 0-16,-18-18 15,35 1-15,-35-1 16,35 18-16,1 0 16,-1 0-16</inkml:trace>
  <inkml:trace contextRef="#ctx0" brushRef="#br1" timeOffset="509777.5344">28522 17974 0,'0'0'0,"0"18"16,0-1-1,0 1-15,0 17 16,0-17-16,0 17 16,0-17-16,0-1 15,-18 1-15,1-36 16,17 1 0,0-1-16,0-17 15,0 17-15,0 1 0,0-19 16,17 19-16,19-36 15,-1 35-15,0 0 16,-17 18 0,0 36-16,-18-19 15,0 36-15,0-17 16,-18 17 0,18-36-16,-18 1 0,18 17 15,0-17-15,0-1 16</inkml:trace>
  <inkml:trace contextRef="#ctx0" brushRef="#br1" timeOffset="510189.7706">28734 17974 0,'0'18'16,"0"17"0,0 18-1,0-35-15,17 34 16,1-34-16,17 0 15,-35-1-15,18-17 16,0 18-16,-1-36 16,-17 1-1,0-1-15,0 0 16,18 1-16,-18-1 0,0 1 0,0-1 16,0 0-16,0 1 0,18 17 15,-18-18-15,0 36 31,-18-18-15,0 17 0</inkml:trace>
  <inkml:trace contextRef="#ctx0" brushRef="#br1" timeOffset="510224.2167">28857 18062 0,'18'0'0</inkml:trace>
  <inkml:trace contextRef="#ctx0" brushRef="#br1" timeOffset="510462.993">28857 18062 0,'18'-17'16,"-18"34"15,0 1-31,0 17 16,0-17-16,0 17 15,0 0 1,0-17-16,18 0 0,-18-1 15,0 1-15,17-18 16,-17-18 0,18 1-1,-18-1-15</inkml:trace>
  <inkml:trace contextRef="#ctx0" brushRef="#br1" timeOffset="510946.4007">29016 18045 0,'0'53'16,"0"-18"-16,0 0 15,0-17-15,0-1 0,0 1 16,0 17-1,0-52 1,0-19 0,18-17-16,-1 36 15,1-36-15,-18 35 16,18 1 0,-18 34-16,0 19 15,0-19 1,0 1-16,0 17 0,-18 0 15,18-17 1,0-36 0,18-17-1,-18 17-15,17 1 0,1-1 16,17 1 0,0-1-16,-17 18 0,0 0 15,-1 0-15,1 18 16,-18 17-16,18-18 15,-18 36-15,0-35 16,0 0-16,-18-1 16</inkml:trace>
  <inkml:trace contextRef="#ctx0" brushRef="#br1" timeOffset="511907.8969">28240 17374 0,'18'0'46,"17"0"-30,0 0-16,0 0 0,18 0 16,0 18-16,106-18 15,-71-18-15,0 18 0,1 0 16,16 0-16,89-17 16,-105 17-16,-37 0 15,1 0-15,18 0 16,-89 0-1</inkml:trace>
  <inkml:trace contextRef="#ctx0" brushRef="#br1" timeOffset="512848.1719">29810 17445 0,'17'0'16,"-17"18"0,0-36 15,36 0-15,-19 18-16,1-35 15,17 0-15,0 17 16,1-17-16,-19 17 15,1 0-15,0 1 16,-18 34 0,0 19-1,0-1 1,0 0-16,0 1 0,0-1 0,17-17 16,1 17-16,0-18 0,-1-17 15,36 0 1,-35 0-16,-1-17 0,1-1 15,0-17-15,17 0 16,-35-1-16,18 19 0,-18-1 16,0 0-16,0 1 15,0-1-15,-18 36 16</inkml:trace>
  <inkml:trace contextRef="#ctx0" brushRef="#br1" timeOffset="513259.671">29845 17762 0,'0'-17'0,"35"-1"16,-17 0-16,0 1 15,17-1 1,-18 1-16,1 34 16,-18 18-1,18-17-15,-1 17 16,19-35-16,-19 18 15,19-18 1,-19 0-16,1 0 16,0-18-16,-1 1 0,1-36 15,-1 35-15,1-17 16,-18 17-16,18-17 16,-18 17-16,17 18 15</inkml:trace>
  <inkml:trace contextRef="#ctx0" brushRef="#br1" timeOffset="513783.2768">30974 17233 0,'-35'0'16,"-18"18"-16,35-1 15,-35 54-15,18 17 16,17 18-1,54 0 1,87 0 0,-70-89-16,53-34 15,-36-1-15,36-70 16,-53 35-16,0-53 16,-35 71-16,-36-53 15,-17 52-15,-54-17 16,37 36-16,-72 17 15</inkml:trace>
  <inkml:trace contextRef="#ctx0" brushRef="#br1" timeOffset="518553.4562">3651 16598 0,'-17'0'31,"17"18"-15,0-1-16,17 54 15,1-36-15,0 36 16,-1-18-16,1 35 16,-18-53-16,17 36 15,1-36 1,0 18-16,-1-18 15,1 1-15,0-19 16,-1-17-16</inkml:trace>
  <inkml:trace contextRef="#ctx0" brushRef="#br1" timeOffset="518937.5451">3404 17057 0,'-17'17'16,"-1"1"-16,36-36 15,17-17 1,-35 0-1,35-18-15,-17 18 16,17-53-16,-17 35 16,-1-36-1,-17 54-15,18-35 16,0 52-16,-1-17 16,1 35-1,0 17-15,-1 1 16,1 0-16,0-1 0,17 18 15,-18-17 1,1 0-16,17 17 16,-17-35-16</inkml:trace>
  <inkml:trace contextRef="#ctx0" brushRef="#br1" timeOffset="524115.1098">3528 15963 0,'0'-17'15,"0"-1"1,-18 18-16,1 0 16,-1 0-1,18 18-15,-18 17 16,18-18-16,18 19 15,-18-19-15,35 1 16,-17-18-16,35 0 16,-36-18-1,36-17-15,-53 17 16,18-17-16,-18 18 16,0-19-16,-18 19 15,-17-1 1,0 18-16,17 0 15,0 0-15,1 0 0,-1 35 16,18-17-16,0 17 16,0-17-16,18-18 15,-1 17-15,1-17 16,0 0-16,17 0 16,-17-17-16,-18-1 15,17-17 1,-34 17-16,-1-17 15,0 17-15,1 1 16,-1 17 0,-17 0-16,35 17 15,0 1 1,0 0-16,0-1 0,0 1 16,17 17-16,1-35 15,0 0 1,-1-17-1,-17-1-15,0 0 16,-17 18-16,-1-17 16,0 17-16,-17 0 15,18 17-15,34 19 16,-17-19 0,35 1-16</inkml:trace>
  <inkml:trace contextRef="#ctx0" brushRef="#br0" timeOffset="550930.872">7038 8678 0,'-18'0'0,"18"-17"31,18 17-15,35 0 0,17 17-1,-17-17-15,53 0 16,-53-17-16,35 17 15,-52 0-15,16 17 16,-34-17-16,-18 18 16</inkml:trace>
  <inkml:trace contextRef="#ctx0" brushRef="#br0" timeOffset="551664.5325">11836 8537 0,'-18'0'15,"36"0"1,52 0 0,-17 0-1,71-17 1,-71 17-16,-1 0 0,37 0 15,-54 0-15,-17 17 16</inkml:trace>
  <inkml:trace contextRef="#ctx0" brushRef="#br0" timeOffset="576062.473">19297 811 0,'0'0'0,"-18"-17"31,36 17 31,-18 17-62,18 1 16,-18 0 0,17-1-16,-17 1 15,0 0-15,18-1 0,-18 1 16,0 17-16,0 0 16,18 1-16,-18-19 15,0 19-15,0 17 16,0-18-16,0-18 15,0 54 1,0-36-16,17 1 0,-17-1 0,0 35 16,0-17-16,0 36 15,0-54 1,0 18-16,0 53 16,18-54-16,-18 54 15,17-53-15,-17 53 16,0-35-16,18 52 15,-18-70-15,0 88 16,18-70-16,-18 70 16,0-71-16,0 71 15,0-70-15,0 88 16,0-71-16,0 71 16,0-71-16,0 71 15,0-71-15,0 71 16,0-71-16,0 71 15,0-71 1,0 70-16,17-69 16,-17 69-1,0-69-15,0-1 0,0 71 16,0-89-16,18 18 16,-18 0-16,0 1 0,0-1 15,0 0-15,0 0 0,0 18 16,0 88-16,0-106 15,0 106 1,-18-88-16,18-18 0,0 18 0,0 0 16,-17 106-1,17-106-15,0-1 0,0 1 16,0 0-16,-18 88 16,18-88-16,0 0 0,0 0 15,0 17-15,0-17 16,0 88-16,0-88 15,0 0-15,0 88 16,0-89-16,0 1 0,18 88 16,-18-88-1,17-18-15,-17 1 0,0-1 16,18 0-16,0 88 16,-18-88-16,0 1 0,17-1 15,1 71-15,0-89 16,17 54-16,-35-89 15,17 18-15,1-18 16,-18-17-16,18-1 16,-18 1-16,17-18 0</inkml:trace>
  <inkml:trace contextRef="#ctx0" brushRef="#br3" timeOffset="608768.1738">7585 7285 0,'-18'0'110,"0"0"-95,1 0-15,-1 0 16,1 0-16,-19 0 0,-34 18 16,34-18-16,-52 0 15,35 0-15,-35 17 16,35-17-16,-35 0 15,53 18 1,-18-18-16,35 0 16,-17 17-16,17-17 15,1 0 1,-1 0 0,0 18-1,1-18-15,17 18 16,-18-1-1,18 1-15,0 0 16,0-1-16,0 36 16,18-18-16,-18 54 15,17-36-15,1 52 16,-18-34-16,18 0 16,-18-1-16,17 1 0,-17 87 15,0-87-15,0-18 16,0 70-1,0-70-15,0 0 0,0-18 16,0 18-16,0-35 0,0 17 16,0 1-16,18-19 15,0-17 17,-1 0-32,1 0 15,-1 0-15,19 0 16,-1 0-16,18 0 15,17 0 1,-34 18-16,-1-18 16,53 0-16,0 0 15,-35 0-15,-17 0 16,17 0-16,17 0 16,-35 0-16,1 0 0,-1 0 15,-17 0-15,17 0 16,-18 0-16,1 0 15,0-18-15,-1 18 16,-17-17-16,0-1 31,-17 0-15,17-35 0,0 36-16,0-54 15,0 36-15,-18-36 16,18 18-16,0-35 15,0 35-15,-18-70 16,18 70-16,0-53 16,0 53-16,0-35 15,0 35-15,0-53 16,0 53-16,0 18 16,0 0-16,0-36 15,0 36-15,0 0 16,0 17-16,0 0 0,0-17 15,0 17 1,-17 18 0,-18 0-1,17 18-15,-35-18 16,18 18-16,-36-18 16,54 17-1,-19-17-15,1 18 16,17-18-16</inkml:trace>
  <inkml:trace contextRef="#ctx0" brushRef="#br3" timeOffset="610709.548">12171 6967 0,'-18'0'15,"1"0"32,-1 0-47,0 0 16,-35 0-1,18 0-15,0 18 0,0-18 16,-18 0-16,-36 0 16,37 0-16,-1 0 15,17 18-15,-34-18 16,34 17-16,19-17 0,-18 0 15,17 0 1,36 0 15,-18 18-31,0 0 32,0-1-32,-18 1 15,18 17-15,0 0 16,0 36-1,0-36-15,0 18 0,18 0 16,-18 18-16,17 70 16,-17-71-16,0 18 0,18-17 15,-18 53 1,17-1-16,-17-52 16,0-19-16,18 1 0,-18 36 15,0-54-15,0 0 16,0 18-16,0-35 15,0 17-15,18-35 16,-18 18-16,17-1 16,1-17-1,0 0 1,-1 0 0,19 0-1,-19 0-15,36-17 16,-18 17-16,36 0 15,-18 0-15,35 0 16,-35 0-16,53 0 16,-53 0-16,35 0 15,-35 0-15,0 0 16,-36 0-16,1-18 16,0 18-1,-18-18 16,0 1-15,-18 17-16,18-18 0,0-17 16,-18-1-1,18-34-15,0 35 16,0-18-16,-17-71 16,17 54-16,0-1 0,-18-88 15,18 89 1,0-18-16,0 17 0,0-88 15,0 89-15,0-18 16,-17-36-16,17 1 16,0 87-16,0 1 15,0 17-15,0-17 16,17 18-16,-17-1 16,-17 18 15,-1 0-31,-17 0 15,-18 35-15,17-17 16,-69 17-16,52-17 16,-36 17-1,54 0-15,0-17 16</inkml:trace>
  <inkml:trace contextRef="#ctx0" brushRef="#br3" timeOffset="660164.3249">21608 794 0,'-18'0'0,"18"-18"15,18 18 32,-18 35-31,17-17-1,1 0-15,0-1 16,-1 19-16,1-1 0,52 35 16,-34-34-16,-1 17 0,0-18 15,1 0-15,34 36 16,-35-36-16,-17 0 16,35 18-16,-35-35 15,-1-1-15,1 1 16,-36-36-1,-17 1-15</inkml:trace>
  <inkml:trace contextRef="#ctx0" brushRef="#br3" timeOffset="660447.5316">21996 829 0,'-18'35'16,"0"-17"0,-17 53-16,18-36 15,-36 53-15,17-53 16,-17 53-16,36-52 15,-1-19-15,18 19 0,-18-19 16,18 19-16,-17-19 16,17 1-1</inkml:trace>
  <inkml:trace contextRef="#ctx0" brushRef="#br3" timeOffset="661038.8344">22348 1217 0,'-17'0'32,"-1"35"-32,18-17 15,-17 17-15,17 1 16,17-1-16,1-18 15,-1 19 1,19-36-16,-19 0 0,1 0 16,0-18-16,17 0 15,-35-17-15,18-18 16,-36 36-16,18-19 16,-35 19-16,17 17 0,-35-18 15,18 0-15,-18 36 16,35-18-1,18 18-15</inkml:trace>
  <inkml:trace contextRef="#ctx0" brushRef="#br3" timeOffset="661522.1087">22807 1023 0,'18'0'32,"-1"0"-32,19 0 15,-19 0-15,19 0 0,16 0 16,-16 0-16,-1 0 16,0 0-1,-35 18 1,-17-18-1</inkml:trace>
  <inkml:trace contextRef="#ctx0" brushRef="#br3" timeOffset="661689.548">22842 1199 0,'53'18'15,"0"-18"1,-18 0-16,18 0 15,-35-18-15,0 18 16,-1 0-16,19 0 16</inkml:trace>
  <inkml:trace contextRef="#ctx0" brushRef="#br3" timeOffset="662145.0148">23460 811 0,'0'-17'15,"0"34"16,-18 1-15,18 0-16,-18 35 16,18-18-16,0 0 0,0 0 15,0 1-15,0 17 16,0 0-16,0-18 0,0 18 16,18-18-16,-18 0 0,18 1 15,-18-1 1</inkml:trace>
  <inkml:trace contextRef="#ctx0" brushRef="#br3" timeOffset="663479.2852">24359 1270 0,'18'18'15,"-18"-1"-15,0 1 16,0 35-16,0-36 16,0 19-16,-35-1 15,17 0-15,-35 1 16,35-19-16,1 1 16</inkml:trace>
  <inkml:trace contextRef="#ctx0" brushRef="#br3" timeOffset="664262.5845">26035 953 0,'-18'0'16,"18"17"-16,36 1 15,-19-1-15,19 1 16,16 35-16,1-35 16,18 17-1,-53-17-15,17 17 0,18-18 16,-36 1-16,1 0 16,0-1-16</inkml:trace>
  <inkml:trace contextRef="#ctx0" brushRef="#br3" timeOffset="664484.9742">26370 935 0,'-17'35'0,"-19"0"16,19-17-16,-19 53 16,19-36-16,-36 35 15,35-52-15,0 35 16,18-35-16,0-1 16</inkml:trace>
  <inkml:trace contextRef="#ctx0" brushRef="#br3" timeOffset="664908.8996">27076 900 0,'0'-18'16,"-18"18"-16,0 0 15,-17 0-15,-18 18 16,0 17-16,36-17 16,-19 52-16,36-52 15,0 35-15,18-18 16,53 0-16,-36-17 16,53-1-1,-35-17-15,18-17 16,-54 17-16,1-18 15,-18 1-15</inkml:trace>
  <inkml:trace contextRef="#ctx0" brushRef="#br3" timeOffset="665064.064">26899 1076 0,'0'0'0,"18"0"0,35 0 16,-18 0-16,53 0 15,-52 0-15,-1 0 16,18 0-16,-36 0 16,1 0-16</inkml:trace>
  <inkml:trace contextRef="#ctx0" brushRef="#br3" timeOffset="665386.5989">27464 617 0,'17'0'15,"-17"18"-15,36 17 16,-36 1-16,35 34 15,-17-35 1,-1 36-16,-17-36 16,0 53-16,0-52 15,0 17-15,0-18 16,0 0 0,0-17-16,18-1 15</inkml:trace>
  <inkml:trace contextRef="#ctx0" brushRef="#br3" timeOffset="665653.624">27693 600 0,'18'53'0,"-18"-18"16,17 53-16,-17-35 15,36 53-15,-36-53 16,17 0-16,1 35 16,17 0-1,-35-70-15,18-1 0,-1 1 16,-17 0-16</inkml:trace>
  <inkml:trace contextRef="#ctx0" brushRef="#br3" timeOffset="666116.1348">27446 476 0,'35'-17'15,"18"17"1,-35 0-16,35 0 16,-18 0-16,71 53 15,-53-36-15,53 36 16,-71-18-16,0 18 15,-17-17-15,-36 16 16,-17-34-16,-18 17 16,18-17-16,-53 0 15,70-1-15,-35-17 16,35 18-16,18 0 16,18-1-16,53 19 15,-36-19-15,35 36 16,-34-18-1,17 1-15,17 17 16,-35-36-16,36 36 16,-53-35-16,-1-18 15,1 17-15,-18 1 16,18-18-16,-36 0 16</inkml:trace>
  <inkml:trace contextRef="#ctx0" brushRef="#br3" timeOffset="667761.9889">28205 247 0,'17'18'16,"-17"35"0,0-36-16,0 36 15,18-35-15,-18 17 16,0-17-16,0-1 15,-18-17 1,1-35 0,17 17-16,0 1 0,0-19 15,17-34 1,1 35-16,-18-1 0,35 19 16,0-36-16,-17 17 15,0 19-15,-1 34 16,1 1-1,-18 0-15,0 17 0,18 0 16,-18 36-16,0-36 16,0-17-16,0 35 15,0-18-15,0-17 0,0-1 16,0 1 0,17-18-1,1-18-15,-18 1 16</inkml:trace>
  <inkml:trace contextRef="#ctx0" brushRef="#br3" timeOffset="668139.1756">28575 406 0,'18'17'32,"-18"19"-17,17-19-15,19 19 16,-19-19-16,18 18 16,-17-35-16,0 18 15</inkml:trace>
  <inkml:trace contextRef="#ctx0" brushRef="#br3" timeOffset="668330.1022">28698 388 0,'-52'35'16,"16"18"-1,-34 0 1,70-18 0,0-17-16,0 0 0,17-18 15</inkml:trace>
  <inkml:trace contextRef="#ctx0" brushRef="#br3" timeOffset="668707.9144">28998 406 0,'18'0'15,"0"-18"1,-1 18-16,36 0 15,-18 0-15,-17 0 0,35-18 16,-18 18 0</inkml:trace>
  <inkml:trace contextRef="#ctx0" brushRef="#br3" timeOffset="668919.4782">29122 229 0,'0'36'16,"0"34"0,17-52-16,1 52 15,-18-34-15,18-19 16,-18 19-16,17-19 0,-17 1 15,0-1-15</inkml:trace>
  <inkml:trace contextRef="#ctx0" brushRef="#br3" timeOffset="669218.3898">29475 229 0,'17'36'15,"-17"-19"-15,0 19 0,18 34 16,-18-35-16,35 36 16,-35-53-16,18 34 15,-18-34-15,0 0 16</inkml:trace>
  <inkml:trace contextRef="#ctx0" brushRef="#br3" timeOffset="671943.6204">22102 2558 0,'0'-18'0,"0"36"31,17 52-15,1-35 0,-18 1-16,17-1 0,-17 0 15,18-17-15,0 17 16,17 1-16,0-19 0,1-17 15,-19 0-15,18-17 16,-17-1-16,0 0 16,-1-52-16,-17 34 15,0-17-15,0 18 16,0 18-16,0-19 0,0 19 16,0 34-1,0 19-15,0-1 16,18 18-16,-18-18 15,18 53-15,-18-35 16,17 0-16,-17 0 0,0-18 16,0 18-16,0-18 0,-17 1 15,17-1-15,-18-17 16,0 17-16,1-17 16,-1-1-16,0-17 0,1 0 15,-1 0-15,-17-35 16,17 17-16,1 1 15,-1-1-15,0 0 0,1-17 16,-19 17-16,19 1 0,-1-18 16,1 35-1</inkml:trace>
  <inkml:trace contextRef="#ctx0" brushRef="#br3" timeOffset="672393.4948">22154 2293 0,'0'-18'15,"0"1"1,0-1-16,18-17 16,0 0-16,17 17 15,0-35 1,-17 18-16,17-36 15,-35 54-15,18-19 16,-1 36-16,-17 18 16,18 35-1,0-18 1,-1 18-16,1 0 16,0-18-16,-1-17 15,1 0-15,0 17 16,-1-35-16</inkml:trace>
  <inkml:trace contextRef="#ctx0" brushRef="#br3" timeOffset="672628.4835">22772 2364 0,'0'17'16,"17"-17"-16,19 0 15,-19 0-15,19 18 0,52-18 16,-53 0-16,0 0 16,-17 18-16,-36-18 15</inkml:trace>
  <inkml:trace contextRef="#ctx0" brushRef="#br3" timeOffset="672776.1579">22807 2611 0,'71'17'16,"-18"-17"-16,-18 0 0,18-17 15,-18 17 1,-35 17-1</inkml:trace>
  <inkml:trace contextRef="#ctx0" brushRef="#br3" timeOffset="673978.0532">24553 2275 0,'-17'0'15,"-19"-17"1,19 17-16,-1 0 0,-35 17 15,-17 19 1,17-19-16,0 1 16,18 17-16,-1 1 15,-17 34-15,36-35 0,17 1 16,0-1-16,35 18 16,-17-36-16,17 1 0,-17-18 15,17 18-15,35-18 16,-52-18-16,0 18 15,-1-18-15,1 1 0,-18-1 16,0 1-16,-18-19 0,1 19 16,-19-19-1,1 19-15,0-1 16,17 18-16</inkml:trace>
  <inkml:trace contextRef="#ctx0" brushRef="#br3" timeOffset="674358.3678">25118 1905 0,'-18'0'16,"1"0"-16,-1 18 15,-17 35-15,35-18 16,-18 18-16,18 0 0,-18 17 15,18 54-15,0-71 16,0 17-16,18-17 16,0 0-16,17 35 15,-17-53-15,-1 1 0,1-19 16,-1 1-16,19-18 16</inkml:trace>
  <inkml:trace contextRef="#ctx0" brushRef="#br3" timeOffset="674884.7089">25541 2240 0,'-35'18'15,"0"17"1,17 18-16,0-18 0,18 53 16,0 1-1,18-36-15,52 35 16,-34-71-1,17 1-15,0-18 16,17-18 0,-35 1-16,18-19 0,-17 1 15,-1-35-15,-35 34 16,0-34 0,-18 35-16,-35-36 15,18 36-15,-71-18 16,53 53-16,-35 0 15,35 0-15,18 17 16,17 19-16,1-19 0,17 19 16,17 34-16,54-17 15,-36-18-15,18-35 16,-18 18-16,54 0 16,-37-18-16,-34 0 15,17-18-15,-35 0 0,18 18 16</inkml:trace>
  <inkml:trace contextRef="#ctx0" brushRef="#br3" timeOffset="675152.1891">25929 2028 0,'18'-17'0,"-1"17"16,19 0-16,34 0 16,-34-18-16,-1 18 15,0-17-15,-17 17 16</inkml:trace>
  <inkml:trace contextRef="#ctx0" brushRef="#br3" timeOffset="675330.874">26053 2099 0,'35'35'16,"18"18"-16,-36-17 15,1-1-15,17 18 16,-35-36-16,0 19 16,0-1-1,0-17-15</inkml:trace>
  <inkml:trace contextRef="#ctx0" brushRef="#br3" timeOffset="675697.029">26388 2364 0,'17'17'0,"19"1"15,-1 0-15,36 17 16,-19-18-16,-16 1 0,34 17 15,-34-17 1,-19 0-16,18-1 0</inkml:trace>
  <inkml:trace contextRef="#ctx0" brushRef="#br3" timeOffset="675886.2648">26688 2258 0,'-36'35'15,"-17"18"-15,36-18 0,-18 1 16,17 16-16,-17-16 0,17 34 16,18-52-1,0 17-15,0-17 16</inkml:trace>
  <inkml:trace contextRef="#ctx0" brushRef="#br3" timeOffset="676426.2036">26882 1870 0,'0'-18'32,"17"18"-17,-17 18-15,36-1 16,-19 1-16,19 17 15,-19-17-15,36 35 16,-35-18-16,17 36 16,0-18-16,1 35 15,-19-53-15,1 53 16,-1-35-16,-17-18 16,0 1-16,0-1 15,0 0-15,-17 18 16,-1 0-1,1-35-15,17 17 16,-18-17-16,18-1 0</inkml:trace>
  <inkml:trace contextRef="#ctx0" brushRef="#br3" timeOffset="679163.0996">21766 5415 0,'0'-35'16,"-17"0"-1,-19 17 1,-16 18-1,-37 18 1,1 52-16,53-35 0,-53 71 16,35 35-1,53-88-15,0 71 16,17-71-16,19 0 16,52 17-16,-18-35 15,54 1 1,-54-36-16,-17 0 0,18 0 15,-18-18-15,35-35 16,-70 18-16,17-18 16,-17 0-16,-18-18 15,-18 19-15,-17-37 16,-1 54-16,-34-35 16,17 34-16,-53-17 15,36 36-15,-36 17 16,53 0-16,-35 17 15,70 1-15,0 17 16,18 18 0,18-18-16,0 1 0,17-19 15,71 19-15,-53-19 16,0 1-16,-1-18 0,-16 0 16,34 18-1,-52-18-15,0 0 0,-18 17 16,-36-17-1</inkml:trace>
  <inkml:trace contextRef="#ctx0" brushRef="#br3" timeOffset="679633.6492">22666 5468 0,'-18'0'0,"36"0"15,17 0 1,1 18-16,-19-18 16,71 0-16,-52 17 15</inkml:trace>
  <inkml:trace contextRef="#ctx0" brushRef="#br3" timeOffset="679774.6895">22648 5697 0,'36'18'16,"-19"-18"-16,19 0 0,-1-18 15,0 18-15,0-17 0,1-1 16</inkml:trace>
  <inkml:trace contextRef="#ctx0" brushRef="#br3" timeOffset="680386.557">23513 4233 0,'35'0'16,"-17"0"-16,17-17 15,-18 17 1,1 0-16,17-18 0,-17 18 16,0 0-1,-36 0 1</inkml:trace>
  <inkml:trace contextRef="#ctx0" brushRef="#br3" timeOffset="681386.9144">23495 4180 0,'-18'18'15,"18"0"-15,0 17 16,18-17 0,0 35-16,-1-18 15,1 18-15,0-18 16,17 36-16,-18-36 16,1 53-1,-18-53-15,0 71 16,0-35-16,0 52 15,0 1 1,0-1-16,18 1 16,-18-71-16,17 52 15,-17 19 1,0-18 0,0-18-16,0-35 0,0 53 15,-17-1 1,-1 1-1,18-53-15,-18 71 16,1 17-16,17-71 16,-18 1-16,1 88 15,17-89-15,-18 18 16,18-17-16,-18 88 0,18-1 16,-17 1-1,17-88-15,0 87 16,0-69-16,0-19 15,0 18-15,-18 71 16,18-88-16,0 70 16,0-88-16,18 70 15,-18-70-15,17 53 16,1-53-16,-18 35 16,0-35-16,18-18 15,-18 18-15,0-18 0,0 36 16,-18-36-1,18 18-15,0-17 16,0-19-16,-18 18 16,18-17-16,0 0 15,0-1 1,0 1 0,0 0-1,0-1 48,18-17-48,0 0 63,-1 0-46,1 0-32,-1 0 15,36 0-15,-17 0 16,34 18 0,-34-18-16,-1 18 15,-18-18-15,19 0 16</inkml:trace>
  <inkml:trace contextRef="#ctx0" brushRef="#br3" timeOffset="683271.9486">24359 4286 0,'0'-17'16,"0"-1"-16,0 0 16,-17 18-1,-1 0-15,-17 18 16,17 17-16,-35 53 16,18-52-16,17 17 15,1 52 1,17-69-16,17-1 0,36 36 15,-18-36-15,-17-17 16,70 17-16,-52-18 16,52-34-16,-53 17 15,53-53 1,-70 35-16,17-52 16,-17 34-16,-36-34 15,18 35-15,-53-54 16,18 36-16,-71-17 15,53 52-15,-53 1 16,53 17-16,-17 70 16,52-35-16,1 36 15,52-36-15,18 36 16,0-36-16,35 0 16,-53-17-16,53 0 15,-70-18-15,17 0 16</inkml:trace>
  <inkml:trace contextRef="#ctx0" brushRef="#br3" timeOffset="683615.8999">24906 4657 0,'-35'17'15,"17"-17"-15,1 36 16,17-19-16,0 19 0,35-1 16,-18-18-16,19 19 15,-1-36 1,53-18-1,-70 0-15,0-17 16,-1 0-16,-34 0 16,-19-1-1,1 19-15,-36 17 16,36 0-16,-35 17 16,52 1-16,-17-18 15</inkml:trace>
  <inkml:trace contextRef="#ctx0" brushRef="#br3" timeOffset="684461.6119">24430 5380 0,'-18'-35'15,"-17"17"1,17 18-16,-17 0 15,0 0-15,-18 35 16,35-17-16,1 17 0,-19 36 16,36-36-16,0 53 15,18-53-15,0 1 16,17-19-16,0 1 0,53 0 16,-35-18-1,35 0-15,-52-18 16,52-35-16,-70 18 15,17-36-15,-35 36 16,-18-36 0,1 36-16,-54-18 15,36 18-15,-18 17 0,-35 1 16,35 17-16,17 0 16,1 0-16,0 17 0,17 1 15,-17 35-15,35-18 16,0-17-16,18 17 15,34 18-15,1-35 16,36 17-16,-54-17 16,0-18-16,53 17 15,-70-17-15,17 0 16</inkml:trace>
  <inkml:trace contextRef="#ctx0" brushRef="#br3" timeOffset="684611.5854">24783 5574 0,'17'35'16,"-17"18"-1,18-18-15,-18-17 16,0 35 0,0-35-16</inkml:trace>
  <inkml:trace contextRef="#ctx0" brushRef="#br3" timeOffset="685352.233">24342 6279 0,'0'-17'0,"0"-18"16,0 17-16,0-17 15,-18 17-15,0 0 16,1 18 0,-1 0-16,0 0 0,-17 36 15,0 17 1,17-1-16,18-16 16,0-1-16,0 18 0,18-18 15,0 0-15,-1 1 0,18-19 16,1 1-16,52 0 15,-35-18-15,-18 0 0,18-18 16,18-17-16,-36 17 16,-17-17-16,-18-53 15,-36 17 1,-34 1 0,-36 17-16,53 35 15,-53 0-15,36 36 16,34 17-1,36 1-15,36 34 16,-1-35-16,0 1 16,0-19-16,18 1 0,-17 0 15,52-1-15,-53 1 16,0-18-16,-17 0 16</inkml:trace>
  <inkml:trace contextRef="#ctx0" brushRef="#br3" timeOffset="685629.2581">24906 6403 0,'35'0'15,"-17"18"1,-53-1-1,17 18-15,-52 1 16,17 17-16,35-53 16,18 53-1,18-53-15,35 35 16,-18-35-16,35 0 16,-52 0-16,35 0 15</inkml:trace>
  <inkml:trace contextRef="#ctx0" brushRef="#br3" timeOffset="685841.0453">24642 7038 0,'0'18'16,"17"-1"-1,-17 1-15,0-1 16</inkml:trace>
  <inkml:trace contextRef="#ctx0" brushRef="#br3" timeOffset="685963.1968">24642 7408 0,'17'18'16,"1"-18"-1,-1 18-15</inkml:trace>
  <inkml:trace contextRef="#ctx0" brushRef="#br3" timeOffset="686096.7582">24642 7585 0,'17'17'0,"1"1"15,-1 0 1</inkml:trace>
  <inkml:trace contextRef="#ctx0" brushRef="#br3" timeOffset="686219.1928">24659 7938 0</inkml:trace>
  <inkml:trace contextRef="#ctx0" brushRef="#br3" timeOffset="686368.9732">24659 8220 0,'0'17'0,"18"-17"16,-1 0 0,1 0-16</inkml:trace>
  <inkml:trace contextRef="#ctx0" brushRef="#br3" timeOffset="687185.7515">24518 8837 0,'0'-35'16,"-18"0"0,1 17-1,-1 18-15,1 0 0,-19 18 16,1 17-16,-18 35 15,35-17-15,-17 53 16,35-71-16,18 54 16,17-36-16,36-1 15,-18-52 1,52 18-16,-52-36 16,35-17-16,-35 0 15,-17-36-15,-19 36 16,-17-36-16,-17 36 15,-54-35 1,36 34-16,-71-17 16,53 36-16,0-1 0,-35 18 15,35 0-15,18 53 16,17-35-16,36 52 16,-1-34-1,19-1-15,-1-18 0,71 36 16,-53-35-16,53 0 15,-71-18-15,35 17 16,-52-34-16</inkml:trace>
  <inkml:trace contextRef="#ctx0" brushRef="#br3" timeOffset="688766.0344">24994 9066 0,'18'0'31,"-18"36"-15,0 17-1,0-18-15,0 0 0,-18 36 16,18-36 0,0-17-16,-17-18 15,17-36 1,0 1-16,0-35 16,0 34-16,17-34 15,-17 34-15,36 1 16,-19 35-16,1-18 15,0 36-15,-1 17 16,-17-17 0,0 17-16,0 36 15,0-36-15,0 0 0,0 18 16,18-35-16,-18 0 16,17-1-1,1 1 1,0-18-16</inkml:trace>
  <inkml:trace contextRef="#ctx0" brushRef="#br3" timeOffset="688943.671">25188 9243 0,'18'0'0,"0"0"15,-1 17-15,19 1 16,-1 17-16,0 1 0,-17-19 15,17 1-15,18 35 16,-35-36-16,-1 1 16,1-18-16</inkml:trace>
  <inkml:trace contextRef="#ctx0" brushRef="#br3" timeOffset="689101.1605">25418 9313 0,'-53'53'16,"35"-17"-16,0-1 0,1 18 15,17-36 1,17-17 0</inkml:trace>
  <inkml:trace contextRef="#ctx0" brushRef="#br3" timeOffset="689793.0227">24765 6385 0,'18'0'31,"-1"0"-15,1 0-1</inkml:trace>
  <inkml:trace contextRef="#ctx0" brushRef="#br3" timeOffset="691325.4018">25277 4198 0,'17'0'0,"1"0"15,-1-18 1,19 18-1,-19 0-15,1-17 16,0 17-16,-1 0 16,1 0-16,17 0 0,-17 0 15,-1 0-15,1 0 16,0 0 0,-18 17-16,17 1 15,1-18-15,0 35 16,-1-17-16,1 35 15,-18-18-15,18 36 16,-18-36-16,17 36 16,-17-36-16,0 53 15,0-35-15,0 53 16,0-53-16,18 53 16,-18-54-16,0 72 15,0-71 1,18 70-16,-18-70 15,17 88-15,-17-88 16,0 88-16,18-70 16,-1 70-16,-17-70 15,18-1-15,-18 1 0,0-1 16,0 89 0,0-71-16,-18 71 15,18-71-15,0 0 16,-17-17-16,17 17 0,-18 71 15,18-89-15,0 72 16,-17-54-16,17 53 16,-18-71-16,18 89 15,0-88-15,0 70 16,0-88-16,0 17 16,0 1-16,0-1 0,0-17 15,18 71 1,-18-54-16,17-17 0,-17 0 15,18 53 1,-18-53-16,17 0 0,1 0 0,0 0 16,-18-18-16,17 18 0,1 17 15,0-34 1,-18-19-16,17 36 16,1-35-16,-18 0 0,0-1 15,0 1-15,0-1 16,0 1 15,-18-18-31,18 18 16,0-1-1,0 1 1,18 0-16,-18-1 16,0 1-16,18 0 15,-18-1 1,17 1-16,-17-1 15,18 1-15,-18 0 16,0-1-16,17 1 16,-34-36 46,-1 18-46,1 0-16,-36 0 15,35 0-15,-35 0 16,35 0 0,1 0-16,-1 0 15</inkml:trace>
  <inkml:trace contextRef="#ctx0" brushRef="#br3" timeOffset="693798.037">26035 4145 0,'35'0'31,"18"0"-15,-18 0 0,1 0-16,17 0 15,-36 18-15,19-1 16,-19 1-16,-17 0 16,0-1-16,0 1 15,-17 0-15,-19-1 16,19 1-16,-1 0 15,-17 17-15,17-18 16,18 19-16,0 17 16,0-36-16,18 19 0,-1-19 15,19 18 1,-1 1-16,-17-19 16,-1-17-16,-17 18 15,0 0-15,0-1 16,-17 1-16,17 17 15,0 1 1,0-19-16,0 18 16,17 18-1,-17-35-15,18 0 16,-18-1-16,-18-17 16,-17 0-1,-18 0 1,18 0-16,-18 18 15,35-18-15,18 18 16</inkml:trace>
  <inkml:trace contextRef="#ctx0" brushRef="#br3" timeOffset="694716.99">26652 4198 0,'0'0'0,"0"18"16,18 35-1,-18-18-15,18 53 16,-1-35-16,1 35 16,-18-53-16,18 1 15,-1 17-15,-17-36 16,0 1-16,0-36 15,0-17 1,0 17-16,18-35 16,-1 36-16,36 17 15,-17 0 1,34 35-16,-52 0 16,35 36-16,-36-36 15,-17 36-15,0-36 16,-35 0-16,0-35 15,17 18 1,-17-18-16,0 0 0,-36-18 16,53 1-16,-17-1 15,18 0-15</inkml:trace>
  <inkml:trace contextRef="#ctx0" brushRef="#br3" timeOffset="697436.1613">25894 5362 0,'0'-17'15,"0"-1"17,18 18-17,-1 0 16,1 0-15,17 0-16,0 0 16,1 0-16,17 18 15,-36-18-15,18 17 16,-17 1-16,0 17 16,-18-17-16,0 35 15,0-36-15,0 54 16,-18-53-16,0 52 15,18-35-15,-17 54 16,-1-54 0,18 53-16,-17-53 15,34 54-15,-17-37 16,18 19-16,-18-36 16,35 53-1,-35-52-15,35 17 16,-17-18-16,17 18 15,-17-18-15,17 18 16,-17-35-16,17 35 16,-17-36-16,17 19 15,-17-36-15,-1 17 16,-17-34 31,-17-1-32,-1 18 1,0 0 0,1 18 15,17-1-15,-18-17 15,18 18-16,-17-1 1,17 1 0,0 0-1,0-1-15,0 1 32,0 0-32,0-1 15,17-17-15,-17 18 16,0 0-16,0-1 15,0 1-15,0 17 16,0 0 0,0-17-1,0 0-15,-17-1 0,17 19 16,0-19-16,17 36 16,-17-35-16,18 35 15,-18-36 1,0 19-16,0-19 15,0 1-15,0 17 16,0-17-16,0 17 16,0-17-16,0 35 15,0-36-15,-18 36 16,18-35-16,0 17 16,0-17-16,0-1 0,-17 36 15,17-35-15,0 35 16,0-36-16,0 54 15,0-53-15,0 70 16,0-53 0,17 36-16,-17-36 15,0 53-15,18-53 16,-18 54-16,0-54 16,17 53-1,-17-35-15,0 35 16,0-52-16,0 52 15,0-53-15,18 36 16,-18-36-16,0 0 16,0 0-16,0-17 0,18 17 15,-18 1-15,17 16 16,-17-16-16,0-19 16,0 19-16,18-19 0,-18 19 0,0 17 15,0-18-15,18 0 16,-18-17-16,0 17 15,0-17-15,0-1 32,-18-17-32,0 0 15,18 18 1,-17-18-16,-1 0 16,-17 0-1,17 0-15,-17 0 16,-18 0-1,35 0-15,-17 18 16,17-1-16,1-17 16</inkml:trace>
  <inkml:trace contextRef="#ctx0" brushRef="#br3" timeOffset="699359.9933">26793 6562 0,'-17'0'16,"17"35"-16,-18 36 15,18-36 1,0 18-16,0-18 0,0 0 16,0 1-16,18-1 0,-18-18 15,17 1-15,1 0 0,0-18 16,-1 0-1,1-18-15,0 18 16,-1-35-16,1 0 16,-18 17-16,18 18 0,-18-18 15,17 18-15,1 36 16,17-19-16,0 36 16,1-35-16,17 17 15,-18-35 1,35 0-16,-34-18 15,17-35-15,-36 36 16,1-54-16,-36 36 16,-17-53-1,0 53-15,-36-18 16,36 35-16,17 0 16,-17 18-16,17 0 0</inkml:trace>
  <inkml:trace contextRef="#ctx0" brushRef="#br3" timeOffset="713791.9113">27746 4657 0,'18'-18'16,"17"0"-1,0 18-15,36-17 16,35 17 0,-71 0-16,18-18 0,53 18 15,-53-18 1,-18 18-16,35-17 16,-52 17-16,0 0 0,-1 0 15,-34 0 1,-1 0-1,0 0-15,-17 0 16</inkml:trace>
  <inkml:trace contextRef="#ctx0" brushRef="#br3" timeOffset="714120.2764">28011 4322 0,'-18'0'15,"0"17"1,-17 1-16,-18 17 16,18 0-16,-53 18 15,52-35-15,1 17 0,-18 0 16,18-17-16,35 0 15,0-1 1,18 1-16,34 17 16,54 1-1,-53-19-15,53 19 0,-53-19 16,0 18 0,-36-17-16,-17 0 15</inkml:trace>
  <inkml:trace contextRef="#ctx0" brushRef="#br3" timeOffset="715150.1098">27869 6791 0,'0'18'172,"18"-18"-157,0 0-15,35 17 16,-18-17 0,18 0-16,0 0 0,17 0 0,71-17 15,-88 17 1,18 0-16,-18 0 0,0 0 0,17 0 16,-34 0-1,-19 0-15,-52-18 16</inkml:trace>
  <inkml:trace contextRef="#ctx0" brushRef="#br3" timeOffset="715509.5164">28081 6615 0,'-18'0'32,"1"17"-17,-18-17-15,-18 18 16,17 0-16,-52 17 15,35-18-15,-17 19 16,52-19-16,0 19 16,36-1-16,35 35 15,0-34-15,53 17 16,-53-18-16,52 0 16,-52-17-16,-17-1 15,17 19 1</inkml:trace>
  <inkml:trace contextRef="#ctx0" brushRef="#br3" timeOffset="755601.4776">21149 8961 0,'0'-18'16,"0"0"0,0 36 31,0 17-32,0 0-15,0 1 0,0 17 16,0-36-16,18 19 15,-18-1-15,17-17 16,1 17-16,0 35 16,-18-34-16,17 34 15,1-52-15,17 17 16,53 36 0,-17-54-16,-1 1 15,1 17 1,-36-35-16,53 18 15,1 17 1,-1-35-16,-53 18 0,53-1 16,-35-17-16,18 18 15,-18-18-15,17 18 16,18-18-16,89 17 16,-89-17-16,18 18 0,0-18 15,0 0-15,105 18 16,-87-18-16,-18 0 15,17 17-15,-17-17 0,141 18 16,-141 0-16,17-18 16,124 17-16,-123-17 15,140 0-15,-123-17 16,106 17 0,-141 0-16,17 0 0,89 0 15,0-18 1,-124 18-16,0 18 0,71-18 15,-89 17-15,1-17 16,0 18-16,-1-18 0,1 0 16,-18 17-16,0 1 0,52 0 15,-34 17 1,-36 0-16,-17 1 16,-1-19-16,1 54 15,0-36-15,-1 36 16,-17-54-16,0 18 15,18-17 1,-18-36 0,0-17-1,18 0-15,-18-36 16,17 1 0,1 35-16,0-36 15,-1 53-15,1 1 0,0-1 16,17 0-16,-18 1 0,1 17 15,53-18 1,-36 18-16,0 0 0,0 0 16,1 18-16,-1-18 0,53 17 15,-53 1-15,18-18 16,53 35-16,-53-17 16,0 0-16,18-1 0,-1 1 15,1 0-15,-1-18 0,89 17 16,-71-17-16,71 18 15,-71-1 1,-17-17-16,105 0 16,-105 0-16,17 0 0,88-35 15,-70 18 1,-18-1-16,89-35 16,-89 18-16,53-18 15,-53 18-15,36-54 16,-71 54-16,52-53 15,-52 35-15,18-71 16,-53 72-16,-1-72 16,-17 71-16,0-53 15,-17 71-15,-19-18 16,19 35-16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06:01.53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212 3651 0,'-18'0'16,"0"0"-16,18 18 15,-17-18-15,34 0 32,1 0-32,0 0 15,-1-18-15,19 18 0,34 0 16,-35 0 0,1 18-16,17-18 0,-18 18 15,0-18-15,53 17 16,-70 1-16,35-1 15,-18-17-15,-17 0 16,-18 18-16,0-36 16,0 1-1</inkml:trace>
  <inkml:trace contextRef="#ctx0" brushRef="#br0" timeOffset="377.9394">529 3440 0,'0'17'0,"18"1"15,35 17 1,-18-17-16,36 35 16,-54-36-16,54 36 15,-36-17-15,18 16 16,-35-34-16,17 17 16,-35-17-16,0 35 15,-18-35 1,-17 34-1,-18-16-15,18-19 0,-18 36 16,35-35 0,1 17-16,-1-17 15,36 0-15</inkml:trace>
  <inkml:trace contextRef="#ctx0" brushRef="#br0" timeOffset="36652.8428">5151 6756 0,'-18'0'32,"36"0"61,-1 0-77,1 0 0,17 0-16,-17 0 15,-1 0-15,1-18 16,17 18-16,18 0 0,-17-18 15,-1 18-15,0 0 16,18 0-16,35 0 16,-53-17-16,18 17 0,0 0 15,-17 0-15,52 0 16,-53 17-16,53-17 16,-35 18-16,-18-18 15,71 0-15,-53 0 16,53 0-16,-53-18 15,17 18-15,-17 0 0,18 0 16,35 0-16,-71 0 16,53 0-1,-35 0-15,53 0 16,-53 0-16,17 0 16,-17 0-16,18 0 0,0 0 0,52-17 15,18 17 1,-88 0-16,0-18 0,70 18 15,-70 0 1,18 18-16,-18-18 0,17 0 16,-17 17-16,88-17 15,-70 0-15,-1 0 0,-17 0 16,53 18 0,-53-18-16,0 0 0,18 18 15,-36-18-15,0 0 16,36 17-16,-36-17 15,18 0-15,-18 0 16,0 0-16,-17 0 16,17 0-16,1-17 15,-19 17-15,1 0 16</inkml:trace>
  <inkml:trace contextRef="#ctx0" brushRef="#br0" timeOffset="38147.6257">11483 6844 0,'18'0'47,"-1"0"-31,1 18 0,-1-18 15,1 0-16,0 0 1,-1 0 0,1 0-16,0 0 15,-1 0 1,1 0-16,17 0 16,-17 0-16,0 0 15,-1 0-15,18 0 16,1 0-16,-19 0 15,19 0-15,-1 0 0,-17 0 16,52 0-16,-35 0 16,54 0-1,-54 0-15,0 0 0,36 17 16,-18-17-16,-18 0 16,71 0-16,-53 0 15,0 0-15,52 0 16,-52 0-16,0 0 0,71-17 15,-71 17-15,70 0 16,-70 0 0,0 0-16,70 0 15,-70 17-15,18-17 0,35 0 16,-36 18-16,-17-18 16,35 0-16,-17 0 0,-1 17 15,107-17 1,-89 0-16,0 0 0,0 0 15,1-17-15,69 17 16,-87-18-16,-1 18 0,1 0 16,0-17-16,70 17 15,-53 0-15,-18 0 0,19 0 16,69 0 0,-69 0-16,-19 17 0,54-17 15,-54 18 1,-17-18-16,35 0 0,-52 17 15,34-17-15,-35 0 16,18 0 0,-35 0-16,17-17 15,-17 17-15,-18-18 16,-18 18-16,1-17 16</inkml:trace>
  <inkml:trace contextRef="#ctx0" brushRef="#br0" timeOffset="45450.6705">20232 6791 0,'17'0'47,"-17"18"-31,18-18-16,0 0 31,-1 0-16,1-18 1,0 0-16,-1 1 16,19-1-1,-19 18-15,18-18 16,-17 18-16,17 0 16,-17 0-16,17 0 15,-35 18-15,18 0 16,0-1-1,-1-17-15,1 0 16,0 0 0,-1 0-16,1-17 15,17-1 1,0 18-16,-17 0 16,0-18-16,-1 18 15,1 0-15,0 18 16,-1-18-16,1 0 15,17 18-15,-17-18 16,17 0 0,-35-18-16,35 18 15,-17 0-15,0 0 16,-1 0-16,18 0 16,-17 0-1,0 0 1,-1 0-16,1 0 15,0 0 1,-1 0-16,1 0 16,0-18-16,-1 18 15,1-17-15,17-1 0,-17 1 0,-1 17 16,1-18-16,17 0 16,-17 18-16,0 0 15,-1 0-15,19 0 16,-19 18-1</inkml:trace>
  <inkml:trace contextRef="#ctx0" brushRef="#br0" timeOffset="52174.1626">23266 6879 0,'17'0'16,"-17"-17"15,18 17-15,0 0-16,-1 0 328,1 0-281,-18 17-32,18-17 32,-1 0-16,-17-17-15,18 17 0,-1 0-16,1 0 15,0 0-15,-1 0 16,1 0 0,0-18-16,-1 18 0,1 0 15,0 0-15,-1 0 16,1 0-16,-1 0 0,1 0 15,17 0 1,-17 0-16,0 0 0,17 0 16,18 0-16,0 0 15,-18 0-15,0 0 16,18 0 0,-17 0-16,-19 0 0,54 0 15,-36 0-15,0 0 16,53 0-16,-52 0 15,34 0-15,-34 0 16,-1 0-16,0 0 0,0 0 16,36 0-16,-53 0 15,52 0 1,-52 0-16,35 0 16,-36 0-16,1 0 15,-36 0-15</inkml:trace>
  <inkml:trace contextRef="#ctx0" brushRef="#br0" timeOffset="80465.4568">2117 2805 0,'-18'0'62,"18"17"-46,-18 1-16,1 17 15,-1-17-15,0 35 16,18-36-16,0 72 16,-17-54-1,17 35-15,0-17 16,17 18-16,-17-36 16,36 0-16,-19-17 15,-17 0-15,18-18 0,0 17 16,-1-17-1,-17-17 1</inkml:trace>
  <inkml:trace contextRef="#ctx0" brushRef="#br0" timeOffset="80742.88">2258 3122 0,'0'18'16,"0"-1"-1,0 1 1,0 0-16,0 17 15,0-17-15,17 17 16,-17-18-16,18 1 16</inkml:trace>
  <inkml:trace contextRef="#ctx0" brushRef="#br0" timeOffset="80915.8808">2258 2981 0,'-18'-18'0,"18"1"16,18-1 0</inkml:trace>
  <inkml:trace contextRef="#ctx0" brushRef="#br0" timeOffset="81208.8837">2346 2787 0,'18'0'16,"-1"35"0,1-17-16,0 0 15,17 34-15,-18-16 16,1 52-16,-18-53 16,0 53-16,-18-35 15,1 18 1,-1-36-16,18 0 0,-17-17 15,17 17-15,-18-17 16</inkml:trace>
  <inkml:trace contextRef="#ctx0" brushRef="#br0" timeOffset="93821.7194">6879 2752 0,'-17'0'16,"-1"0"0,0 0-1,1 0 1,17 35-1,-18-17-15,18 35 16,-18-18-16,18 53 16,0-53-1,0 18-15,18 18 16,0-36-16,17 18 16,-17-18-16,-1 0 15,1-17-15,-1-18 16,1 0-16,-18-18 15</inkml:trace>
  <inkml:trace contextRef="#ctx0" brushRef="#br0" timeOffset="94005.3811">7003 3052 0,'0'35'15,"17"-18"1,-17 19 0,0-19-16,18 1 15,0-18-15</inkml:trace>
  <inkml:trace contextRef="#ctx0" brushRef="#br0" timeOffset="94162.5164">7020 2822 0,'0'-17'16,"18"17"15</inkml:trace>
  <inkml:trace contextRef="#ctx0" brushRef="#br0" timeOffset="94388.818">7108 2699 0,'18'53'16,"0"-36"-16,-18 19 0,35 34 15,-17-17-15,17 53 16,-17-53-16,-1 35 16,-17-35-16,18 17 15,-18-34-15,-18 17 16</inkml:trace>
  <inkml:trace contextRef="#ctx0" brushRef="#br0" timeOffset="99472.5184">6209 4216 0,'-18'0'16,"36"0"15,0 0-15,17 0-16,-18-18 0,72 18 15,-36 0 1,-1 0-16,72 0 16,-53 0-16,70 0 15,-88 0-15,70 0 16,-70 0-16,17-18 15,-34 18-15,-19 0 16,-34 0 0</inkml:trace>
  <inkml:trace contextRef="#ctx0" brushRef="#br0" timeOffset="108277.4507">14499 2787 0,'0'-18'0,"0"1"32,-17 34-1,17 1-15,-18 0-16,18 17 15,-18-17-15,18 17 0,0 0 16,0-17-16,0 52 15,0-34-15,18-1 16,0-18-16,-18 19 0,35 17 16,-35-36-1,17 1-15,19 0 16,-19-1-16,1-17 16</inkml:trace>
  <inkml:trace contextRef="#ctx0" brushRef="#br0" timeOffset="108452.6949">14658 3034 0,'0'18'0,"18"17"16,-18 0-1,17-17-15,1-1 16,-18 1-16,17-18 15</inkml:trace>
  <inkml:trace contextRef="#ctx0" brushRef="#br0" timeOffset="108587.3729">14676 2910 0,'0'0'0,"-18"0"15</inkml:trace>
  <inkml:trace contextRef="#ctx0" brushRef="#br0" timeOffset="108820.6472">14764 2699 0,'17'17'16,"19"19"-16,-19-1 15,19 36 1,-19-19-16,1 54 16,-18-70-16,-18 52 15,1-53-15,-19 18 16,36-18-16,-17-17 15</inkml:trace>
  <inkml:trace contextRef="#ctx0" brushRef="#br0" timeOffset="109838.5119">19050 3563 0,'0'-18'0,"-18"18"16,1 0 15,17 18-15,0 0-16,-18 17 15,18-17-15,0 35 16,0-36-16,0 36 16,0-35-16,18 35 15,-1-36-15,1 19 16,0-19-1,-1 1-15,1-18 16</inkml:trace>
  <inkml:trace contextRef="#ctx0" brushRef="#br0" timeOffset="109994.7788">19156 3757 0,'0'18'15,"17"-1"1,-17 1-16,18 0 16,0-1-1,-1-17-15</inkml:trace>
  <inkml:trace contextRef="#ctx0" brushRef="#br0" timeOffset="110135.0723">19191 3616 0,'0'-18'15</inkml:trace>
  <inkml:trace contextRef="#ctx0" brushRef="#br0" timeOffset="110350.4057">19332 3528 0,'36'0'16,"-19"17"0,1 1-16,17 35 15,-17-35-15,-1 52 0,-17-35 16,0 1-16,0-19 15,-17 19-15,17-19 0,-53 36 16,35-35-16,1-18 16</inkml:trace>
  <inkml:trace contextRef="#ctx0" brushRef="#br0" timeOffset="111102.3677">21943 3140 0,'17'0'15,"1"0"-15,35 17 16,0 1-16,53 0 16,-53-1-1,-18 1-15,0 0 0,0 17 0,-17-18 16,-18 1-16,0 17 0,-35 18 15,17-35 1,-17 17-16,-18-17 0,-18 17 16,36 0-1,18-35-15,17 18 0,17 17 16,1-17-16,17 0 16,53-1-16,-52-17 15,16 0-15,1 0 16,-35 18-16,0-18 15,-36-18 1,-17 1-16,17 17 16</inkml:trace>
  <inkml:trace contextRef="#ctx0" brushRef="#br0" timeOffset="111251.0517">21978 3422 0,'35'0'15,"1"0"-15,-1-18 0,71 18 16,-53-17 0,70 17-16,-88 0 15,1 0-15</inkml:trace>
  <inkml:trace contextRef="#ctx0" brushRef="#br0" timeOffset="111512.9438">22666 2822 0,'-18'0'16,"18"18"-1,0 17-15,0 0 16,0 1-16,0-1 0,18 36 15,-18-19 1,18-16-16,-1-1 0,1-17 16,17 35-16,-17-36 15,-1 1-15,1-18 0,0-18 16</inkml:trace>
  <inkml:trace contextRef="#ctx0" brushRef="#br0" timeOffset="111641.1217">22878 3069 0,'17'35'16,"-17"-17"-16,0 17 0,18 1 15,0-19-15,17 19 16</inkml:trace>
  <inkml:trace contextRef="#ctx0" brushRef="#br0" timeOffset="111773.4477">22931 2946 0,'17'0'32</inkml:trace>
  <inkml:trace contextRef="#ctx0" brushRef="#br0" timeOffset="111987.6496">23036 2822 0,'18'18'16,"0"-18"-16,17 35 0,18 18 15,-35 0-15,34 35 16,-34-53-1,-18 18-15,0 36 16,0-54-16,0 0 0,-35 18 16,35-35-1</inkml:trace>
  <inkml:trace contextRef="#ctx0" brushRef="#br0" timeOffset="112230.0733">23548 3316 0,'70'0'16,"19"-18"-1,-54 18-15,0 0 16,1 0-16,-36 18 16</inkml:trace>
  <inkml:trace contextRef="#ctx0" brushRef="#br0" timeOffset="112380.3107">23671 3563 0,'89'0'16,"-36"0"-16,-36-18 0,1 36 15</inkml:trace>
  <inkml:trace contextRef="#ctx0" brushRef="#br0" timeOffset="113709.2998">24306 3351 0,'0'18'15,"0"17"1,0 1-1,0 34-15,0-35 16,18 18-16,-18-17 16,18-19-16,35 36 15,-36-53-15,1 0 0,35 0 16,-18-35 0,-17 17-16,-18 1 15,0-1-15,17 0 16,-17 1-16,18 34 15,0 19 1,-1-1-16,19-17 0,16-1 16,-34 1-1,35-18-15,-35 0 16,-1-18-16,1 1 16,-18-36-16,-18 35 15,-17-53 1,17 54-16,1-18 15,-1 17-15,18 0 16</inkml:trace>
  <inkml:trace contextRef="#ctx0" brushRef="#br0" timeOffset="113959.9745">24959 3104 0,'18'-35'0,"35"18"16,-36-1 0,19 18-16,34-18 15,1 1-15,-54 17 16,1 0-16,-53 0 31</inkml:trace>
  <inkml:trace contextRef="#ctx0" brushRef="#br0" timeOffset="114077.1097">25083 3104 0,'35'71'0,"0"-18"15,-17-18-15,17 36 16,-17-54-16,-1 19 15,-17-19-15</inkml:trace>
  <inkml:trace contextRef="#ctx0" brushRef="#br0" timeOffset="114394.4508">25471 3316 0,'35'18'15,"-18"-18"-15,36 17 16,-17 1-16,34 17 15,-34-17-15,34 17 16,-35-17 0,18 17-16,-35-17 15,0-1-15,-36-17 16</inkml:trace>
  <inkml:trace contextRef="#ctx0" brushRef="#br0" timeOffset="114599.5985">25823 3263 0,'-53'35'0,"36"-17"15,-18 17-15,-18 36 16,35-18-16,18 17 15,0-34-15,0 17 16,18-36-16,-1-17 16</inkml:trace>
  <inkml:trace contextRef="#ctx0" brushRef="#br0" timeOffset="114933.7821">26070 2734 0,'-17'18'16,"-1"17"0,0 36-16,18-36 15,18 53-15,17 0 16,1-53 0,-19 1-16,18 17 15,1-18-15,-36-17 16,17-18-16</inkml:trace>
  <inkml:trace contextRef="#ctx0" brushRef="#br0" timeOffset="115093.5125">26300 3016 0,'17'36'16,"1"-1"-16,17 18 15,0-36 1</inkml:trace>
  <inkml:trace contextRef="#ctx0" brushRef="#br0" timeOffset="115233.4408">26370 2928 0,'0'-18'16,"18"18"0</inkml:trace>
  <inkml:trace contextRef="#ctx0" brushRef="#br0" timeOffset="115438.6333">26511 2769 0,'18'0'16,"0"18"-16,-1 0 0,18 35 15,-17-18-15,0 53 16,-18-53 0,0 1-16,0-1 0,-36 35 15,19-52-15,-1 17 16,1-17-16,-1-18 0</inkml:trace>
  <inkml:trace contextRef="#ctx0" brushRef="#br0" timeOffset="115939.5387">26899 3369 0,'18'0'16,"35"0"-1,-18 0-15,53-18 16,-52 18-16,-1 0 0,35 0 16,-34 0-1,-19 0-15,1 0 16,0 0-16</inkml:trace>
  <inkml:trace contextRef="#ctx0" brushRef="#br0" timeOffset="116123.2871">27146 3193 0,'0'17'15,"18"1"1,-18 0-16,0 17 0,0 35 15,18-34-15,-18 34 16,0-34-16,17-1 16,-17 0-16,18 0 0,-1-17 15,-17 0-15</inkml:trace>
  <inkml:trace contextRef="#ctx0" brushRef="#br0" timeOffset="116584.5735">27605 2734 0,'18'53'15,"-18"0"-15,17 0 0,-17 88 16,18-71-16,-1 89 16,-17-106-1,0 0-15,18-18 0,0 18 16,-18-35-16,0-36 16,0 1-1,17-36-15,-17 17 16,18 19-16,17-19 0,18 1 15,0 53 1,-18-1-16,-17 19 16,17 52-16,-17-53 15,-18 1-15,0-1 0,0 0 16,-18 0 0,-17-17-16,17-18 0,1 0 0,-54-18 15,36 18-15,0-35 16,17 17-1,0 18-15,1 0 16</inkml:trace>
  <inkml:trace contextRef="#ctx0" brushRef="#br0" timeOffset="136749.3439">27217 4939 0,'17'18'63,"19"-1"-48,-19 1-15,54 35 16,-36-18-16,36 18 16,-18-18-16,17 36 15,-17-54-15,-18 1 16,18 17-16,-35-17 15,17 0-15,-52-36 32,-1 0-17</inkml:trace>
  <inkml:trace contextRef="#ctx0" brushRef="#br0" timeOffset="137017.4882">27711 4921 0,'0'0'0,"-18"0"16,-17 18-16,17 0 15,1 17-15,-36 53 16,17-35-16,1 0 16,0-18-16,17 18 0,0-18 0,1-17 15,17 17-15,-18-17 16,18 0-16,-17-18 0</inkml:trace>
  <inkml:trace contextRef="#ctx0" brushRef="#br0" timeOffset="137611.5989">28028 4445 0,'-17'-18'16,"-1"18"0,0 0-1,18 36-15,0-19 16,-17 19-16,17-19 16,0 36-16,17-18 15,-17 1 1,18-1-16,0 0 0,-18-17 15,17 17 1,1-35-16,-1 18 16,1-18-16</inkml:trace>
  <inkml:trace contextRef="#ctx0" brushRef="#br0" timeOffset="137783.9456">28169 4657 0,'18'17'15,"-18"1"-15,18 17 16,-1-17-16,-17 0 0,18-1 16,0 1-16</inkml:trace>
  <inkml:trace contextRef="#ctx0" brushRef="#br0" timeOffset="137923.0296">28240 4533 0,'0'0'0,"18"0"15</inkml:trace>
  <inkml:trace contextRef="#ctx0" brushRef="#br0" timeOffset="138166.4758">28293 4339 0,'17'18'15,"1"-1"-15,0 1 0,17 35 16,-17-18-16,-1 1 16,1-1-16,17 53 15,-35-53-15,0 1 0,0 17 16,0-36 0,-17 18-16,-1-17 15,18 0-15</inkml:trace>
  <inkml:trace contextRef="#ctx0" brushRef="#br0" timeOffset="140396.7908">27517 6068 0,'0'-18'0,"0"1"16,0 34 15,0 18-15,0 1-16,0 34 15,17-34-15,1-1 16,0-18-16,-1 1 0,19 0 16,-19-1-16,1 1 0,35-18 15,-36-18-15,1-17 16,0 0-16,-1-18 15,-17 18 1,0-18-16,0 35 16,0 36-1,18 17-15,0 18 16,17 35 0,-18-35-16,19 35 15,-36-53-15,17 36 16,-34-53-16,-1 35 15,0-53-15,-34 17 16,16-17-16,-17 0 16,18-17-16,-18-19 15,36 36-15,-19-35 16,36 17-16,0 1 16</inkml:trace>
  <inkml:trace contextRef="#ctx0" brushRef="#br0" timeOffset="140749.2527">28063 5592 0,'-17'17'32,"-1"18"-32,18-17 0,0 53 15,0-36-15,0 0 0,0 0 16,0 1-16,18 34 15,-1-34-15,1-1 16,0-17-16,17 17 16,-17-35-16,-18 17 15,17-17-15</inkml:trace>
  <inkml:trace contextRef="#ctx0" brushRef="#br0" timeOffset="140903.903">28222 5874 0,'0'35'16,"18"0"-16,-18-17 15,18 0-15,-1-1 16,1 1 0</inkml:trace>
  <inkml:trace contextRef="#ctx0" brushRef="#br0" timeOffset="141041.8448">28293 5768 0,'0'18'32,"17"-18"-17</inkml:trace>
  <inkml:trace contextRef="#ctx0" brushRef="#br0" timeOffset="141253.7824">28363 5627 0,'18'17'15,"0"1"-15,17 53 16,-17-36-16,-1 0 0,18 53 15,-35-52-15,0-1 16,0 36-16,-17-54 16,-18 36-16,17-35 15,-35-1 1</inkml:trace>
  <inkml:trace contextRef="#ctx0" brushRef="#br0" timeOffset="141881.5001">27570 7038 0,'-18'0'15,"36"0"-15,17 0 16,0 0-1,36 0-15,-36 0 16,18 18 0,-53-1-16,18 18 0,-36-17 15,-17 35 1,-1-18-16,1 18 16,17-17-16,18-19 0,0 1 15,0-1-15,18 19 0,35-19 16,-35 1-1,17 0-15,0-18 0,18 0 16,-35 0-16,17 0 16,-53-18-1,-52 0 1</inkml:trace>
  <inkml:trace contextRef="#ctx0" brushRef="#br0" timeOffset="142015.4953">27517 7285 0,'35'-18'16,"-17"1"-16,35 17 0,35-18 16,18 0-1,-18 18 1,-53 0-16,-17 0 16</inkml:trace>
  <inkml:trace contextRef="#ctx0" brushRef="#br0" timeOffset="142316.1331">28169 6720 0,'-17'18'16,"-1"0"-16,18 35 15,0-18-15,18 18 16,-1-18-16,1 0 16,0-17-16,-1 17 0,1 1 15,0-19-15,-1 1 16,1-18-16</inkml:trace>
  <inkml:trace contextRef="#ctx0" brushRef="#br0" timeOffset="142484.6">28363 6897 0,'0'35'16,"18"0"-1,0-17-15,17 0 16,-17-1-16,-1-17 16</inkml:trace>
  <inkml:trace contextRef="#ctx0" brushRef="#br0" timeOffset="142627.3523">28434 6756 0,'0'-18'16,"18"18"-1,-1 0-15</inkml:trace>
  <inkml:trace contextRef="#ctx0" brushRef="#br0" timeOffset="142821.7657">28610 6632 0,'53'36'0,"-18"-19"16,1 54-16,-1-36 16,-17 36-16,-18-19 15,0-16-15,0 17 0,-53 35 16,35-53-1,-17-17-15</inkml:trace>
  <inkml:trace contextRef="#ctx0" brushRef="#br0" timeOffset="148844.4087">30304 5345 0,'0'-18'16,"-18"36"15,0 17-31,18 0 16,0 36-16,0-1 16,0-34-16,18 34 15,0-52-15,-1-1 16,36 19-1,-18-36-15,-17 0 0,35-36 16,-53 19-16</inkml:trace>
  <inkml:trace contextRef="#ctx0" brushRef="#br0" timeOffset="149008.6416">30339 5098 0,'35'-18'16,"-17"18"0,35-18-16,-18 18 15,-17 0-15,-1-17 0,1 17 16</inkml:trace>
  <inkml:trace contextRef="#ctx0" brushRef="#br0" timeOffset="149257.6579">30709 5327 0,'53'0'16,"18"-18"0,-36 18-16,0 0 0,18-17 15,-35 17 1</inkml:trace>
  <inkml:trace contextRef="#ctx0" brushRef="#br0" timeOffset="149630.0005">31133 5186 0,'35'0'15,"18"0"-15,-36-18 16,54 18-16,-53-17 16,35 17-16,-36-18 15</inkml:trace>
  <inkml:trace contextRef="#ctx0" brushRef="#br0" timeOffset="149808.6098">31256 5062 0,'0'36'0,"18"34"16,-18-35-16,0 18 16,17-17-16,1 17 15,-18-18-15,18 0 16</inkml:trace>
  <inkml:trace contextRef="#ctx0" brushRef="#br0" timeOffset="150145.4253">31485 4921 0,'0'106'15,"0"-53"1,0 0-16,0 35 16,0-17-16,0-18 15,0-71 17,36-17-17,-19-1-15,1 19 0,17-19 16,-17 36-16,0 0 15,-1 0-15,1 18 16,-18 17-16,17 1 0,1-1 16,-18 18-1,0-35-15,0 34 16,-18-34-16,1 0 16</inkml:trace>
  <inkml:trace contextRef="#ctx0" brushRef="#br0" timeOffset="150357.6138">31238 5556 0,'36'18'16,"34"-18"-1,36 0-15,-53 0 16,35 0 0,-70 0-16</inkml:trace>
  <inkml:trace contextRef="#ctx0" brushRef="#br0" timeOffset="151207.8523">30392 6579 0,'17'0'16,"1"18"-1,35-18-15,-18 0 16,18 0-16,-18-18 16,-17 18-16,0-17 0,-1-36 15,-34 17 1,-1 1-16,0 18 0,-34-1 15,-1 0 1,17 18-16,19 0 16,-1 36-16,18 34 15,0-17-15,35-18 16,-17 1-16,53 17 16,-19-18-16,19 0 15,-36-35-15,-17 18 16,0-18-16,-1-18 15,-17 0-15,0-17 16,0 18-16,0-19 16,36 1-1,-1 35 1,-18 0-16,19 0 0,34 35 16,1 1-1,-36-19-15,-17 1 16,17-1-16,-17 1 15,-1 0-15,-17-36 16</inkml:trace>
  <inkml:trace contextRef="#ctx0" brushRef="#br0" timeOffset="151364.1809">31044 6509 0,'0'17'16,"-17"54"-16,17-36 15,-18 18 1,1-18-16,34 36 0,-17-53 16,35 17-1</inkml:trace>
  <inkml:trace contextRef="#ctx0" brushRef="#br0" timeOffset="151964.5333">31274 6526 0,'-18'0'0,"0"0"15,18 36-15,-17-19 0,17 19 16,17 34 0,19 1-16,-19-54 15,1 19-15,0-19 0,-1 1 16,1-18-16,0-18 15,-18 1 1,17-1-16,-17-35 16,0 18-16,0 17 0,-17-17 15,17 17-15,0-17 16,0 53 0,17 17-1,1-17-15,-18 34 16,0-34-16,18 17 15,-18-52 17,0-19-17,17 19-15,1-18 16,-18 17-16,0 0 16,17 18-16,1 0 15,-18 18-15,0 0 16,0-1-1,0 1-15,18-18 16,-1 0 0,1-18-1,0 1-15,-1-1 16,1 18-16,0 0 16,-1 0-16,1 18 31,-18-1-31,0 1 0,0 17 15,0 0-15,0-17 16,0 0-16</inkml:trace>
  <inkml:trace contextRef="#ctx0" brushRef="#br0" timeOffset="152321.5949">31785 6756 0,'18'53'15,"0"35"1,-1 0 0,1-17-1,-18-54-15,0 1 0,0-1 16,-18-17-16,1-17 16,-1-18-16,0-36 15,1 18-15,17 0 0,17-53 16,-17 36-1,36-18-15,-1 52 16,-18 36-16,36 0 16,-35 36-16,0-19 0,-18 19 15,17-1-15,-34 35 16,17-52-16,-36 17 16,19-35-16,-1 18 15,-17-36-15,17 18 16,1-35-16,17 0 15</inkml:trace>
  <inkml:trace contextRef="#ctx0" brushRef="#br0" timeOffset="152531.262">32103 6174 0,'-18'17'0,"18"19"16,0-1-16,0 53 16,18 35-1,-18 1-15,0-53 0,17 34 16,1-69 0,0 17-16</inkml:trace>
  <inkml:trace contextRef="#ctx0" brushRef="#br0" timeOffset="152826.479">32279 6720 0,'18'18'0,"17"-18"16,-17 0-16,35 0 15,-36 0-15,19-18 16,-19-17-16,-17 18 15,0-1-15,-17 18 0,-1-18 16,0 1-16,-35 17 16,18 17-16,0 1 0,17 0 15,1 52 1,34 18-16,1-52 16,-1-19-16,19 18 0,34 1 15,-17-36-15,18 17 16,-36-34-1,0-1-15</inkml:trace>
  <inkml:trace contextRef="#ctx0" brushRef="#br0" timeOffset="152955.0897">32897 6914 0,'17'-17'0,"-34"-1"15,-19 1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10:51.10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12753 8273 0,'18'0'16,"-1"0"15,1 0-31,-1 0 0,36-18 16,-17 0-16,-19 1 15,54-36-15,-36 35 16,36-52-1,-54 34-15,19 1 0,-19 0 16,1-36 0,-18 36-16,0-53 0,0 52 15,-18-16 1,18 34-16,-17 0 16,-1 18-16,0 18 15,1 17-15,-1 36 16,18-18-16,0 17 15,0-17-15,0 18 0,0-1 0,0 71 16,-18-70 0,1-1-16,-1 1 0,-17 53 15,17-72-15,-35 37 16,18-54-16,17-17 16,-35 17-1,36-35-15,-1 0 0,-17-35 16,35 17-16,-18-17 15,36-18-15,0 35 16,17-17-16,0 35 16,0 0-16,1 0 0,17 0 15,35 35-15,-53-17 16,53 17 0,-35-17-16,0 17 15,-35-17-15,-1 34 16,-17-34-16,0 0 15,0-1-15</inkml:trace>
  <inkml:trace contextRef="#ctx0" brushRef="#br0" timeOffset="1227.4182">13917 7761 0,'0'-18'0,"0"1"15,0-1-15,-18 18 47,1 18-47,17 17 16,-35 53-16,35-35 15,-18 0-15,0 18 16,18 17-16,0 53 16,0-70-16,36 70 15,-19-71-15,18 18 16,1-35-16,-1 0 16,-17-35-16,35 0 15,-36-18-15,1 0 16,-1-18-16</inkml:trace>
  <inkml:trace contextRef="#ctx0" brushRef="#br0" timeOffset="3220.1935">14429 8255 0,'0'-18'16,"0"1"0,-18 17-1,18 17 1,0 1-16,0 35 15,18-18-15,-1 53 16,1-52 0,0-19-16,34 36 15,-16-35-15,34 0 16,-52-18-16,35-18 16,-18 0-16,-17-17 15,-1 0-15,-17-18 16,0 17-16,0-16 15,0 34-15,-17 0 16,-1 1-16,18 34 16,0 1-16,18 35 15,-1-18 1,19 53-16,-1-35 16,-17 0-16,17 0 0,-17-18 15,17 71-15,-35-71 16,0 54-1,-18-54-15,-17 35 16,0-52-16,-36 35 16,36-53-16,-36 18 15,54-18-15,-54-36 16,53 19-16,-17-19 16,35 1-16,0-35 15,0 34-15</inkml:trace>
  <inkml:trace contextRef="#ctx0" brushRef="#br0" timeOffset="3720.582">14376 7973 0,'0'-18'31,"35"1"-15,0-1-16,-17-17 16,35-18-16,-36 17 15,1 1-15,17-18 16,-35 36-16,18-1 15,0 36 1,-1 34 0,1 1-1,0-17-15,17 17 16,-18-18-16,-17-17 16,18-1-16,0 18 15,-1-17-15,-17 0 0</inkml:trace>
  <inkml:trace contextRef="#ctx0" brushRef="#br0" timeOffset="4387.7">15452 8502 0,'0'18'16,"0"-1"-16,0 1 16,-18 17-1,0 18 1,1-35-16,-1 17 15,0 0-15,1-17 16</inkml:trace>
  <inkml:trace contextRef="#ctx0" brushRef="#br0" timeOffset="5826.9886">15857 8273 0,'0'-18'16,"-17"18"15,17 18-15,0-1-16,0 1 15,0 0-15,0 17 0,0-18 16,0 19-16,17-19 0,1 19 15,17-1 1,-17-17-16,0-1 0,34-17 16,-34 0-16,17-17 15,1-19-15,-19 19 16,1-36-16,-18 17 16,0-16-16,0 34 15,0-17-15,0 17 16,0 0-16,-18 1 15,18-1-15,0 36 16,18 17 0,-18-17-16,18 35 0,17 35 15,0-18-15,0 54 16,-17-54-16,0 54 16,-18-54-16,0 19 15,-18-54-15,-17 35 16,0-52-16,17 0 15,-17-18-15,-1 0 0,1 0 16,0 0-16,-1 0 16,-34-36-16,52 19 15,-17-1-15,17 0 16,1 1-16,17-1 0,0 1 16</inkml:trace>
  <inkml:trace contextRef="#ctx0" brushRef="#br0" timeOffset="6295.9221">16263 7567 0,'-18'0'15,"36"0"-15,17 35 16,1-17-16,52 53 16,0 34-1,-17 37 1,-1-1-16,-52-53 0,-1 71 15,-34-36 1,-1-17 0,-17-18-16,0-53 15,17 1-15</inkml:trace>
  <inkml:trace contextRef="#ctx0" brushRef="#br0" timeOffset="7874.1117">17639 8167 0,'-18'0'16,"36"0"0,0 0-1,17 0-15,0 0 16,0 0 0,1 0-16,-1 0 0,35 0 15,-34 0-15,-1 0 16,-17 17-16,-18 1 15</inkml:trace>
  <inkml:trace contextRef="#ctx0" brushRef="#br0" timeOffset="8015.3439">17709 8431 0,'71'0'16,"-36"0"-16,1 0 0,34-17 15,-17-1 1,-35 18-16</inkml:trace>
  <inkml:trace contextRef="#ctx0" brushRef="#br0" timeOffset="8731.5238">19015 7620 0,'-18'18'15,"18"17"1,0 0-16,0 36 16,0-18-16,0 53 15,18-71-15,-1 53 16,1-70-16,17 17 16,-17-17-16,0-1 15,-18 1 1</inkml:trace>
  <inkml:trace contextRef="#ctx0" brushRef="#br0" timeOffset="8925.4737">18821 8361 0,'35'-18'15,"53"18"1,18-35-1,-53 17-15,17 18 0,54-17 16,-71-1-16,17 18 16,-52 0-16,0 0 15,-1 0-15,-17 18 0</inkml:trace>
  <inkml:trace contextRef="#ctx0" brushRef="#br0" timeOffset="9225.8865">19015 8537 0,'17'0'0,"19"0"16,-1 0-16,35 18 15,-34-18-15,-1 0 0,0 18 16,-17 17-1,-36-18-15,1 1 16,-1 17-16,-35 18 16,18-17-16,17-19 0,1 1 15,-1-1-15,36 19 16,17-19-16,18-17 16,-18 0-1,36 0-15,-54-17 16</inkml:trace>
  <inkml:trace contextRef="#ctx0" brushRef="#br0" timeOffset="9598.4557">19950 7743 0,'-18'36'15,"18"-19"-15,0 36 0,-18 0 16,18 0-16,0 0 16,0 18-16,0 52 15,0-70-15,18 0 0,17 35 16,-17-53-16,35 18 16,-36-17-16,1-19 15,0-17-15,-1 0 16</inkml:trace>
  <inkml:trace contextRef="#ctx0" brushRef="#br0" timeOffset="11088.9108">20426 8184 0,'0'-17'16,"-18"17"0,18 17-16,0 1 15,0 17-15,0-17 0,18 35 16,17 0 0,-17-36-16,-1-17 0,19 18 15,-19-18 1,1 0-16,0-18 0,-1 1 15,-17-18-15,0-1 16,0 19-16,-17-1 16,17 36-1,0 35 1,0-1-16,17 54 16,1-53-16,0 53 15,-18-71-15,17 18 0,-34 18 16,17-54-1,-18 19-15,-17-1 16,17-17-16,0-18 16,1 0-16,-19-18 15,19 0-15,-19-17 16,19 0-16,-18-18 16,17 18-16,18 17 15,-18-17-15</inkml:trace>
  <inkml:trace contextRef="#ctx0" brushRef="#br0" timeOffset="11467.2374">20338 7955 0,'17'0'0,"1"-35"15,0 17 1,17-17-16,-18 17 16,-17 1-16,18-1 0,-18 0 15,18 1 1,-18-1-16,17 18 31,1 18-15,-18-1-16,18 1 0,-1 35 15,-17-35-15,18 17 16,0-17-16,-18-1 0,35 18 16,-35 1-1,18-19-15</inkml:trace>
  <inkml:trace contextRef="#ctx0" brushRef="#br0" timeOffset="11691.7344">20814 8273 0,'53'0'16,"0"-18"-1,17-17 1</inkml:trace>
  <inkml:trace contextRef="#ctx0" brushRef="#br0" timeOffset="12351.2394">21237 8184 0,'0'18'32,"0"35"-17,18 0 1,0-18-16,17 18 16,-18-35-16,36-1 15,-17-17-15,17-17 16,-18-1-16,-18 0 15,1 1-15,-18-18 0,18 17 16,-18-17-16,0-1 16,0 19-16,17 17 15,-17 35 1,0 0-16,18 1 16,-18 16-16,18 37 15,-1-36-15,1 52 0,-18-69 16,0 34-1,-18-34-15,1-1 16,-1-35-16,0 17 0,-17-17 16,-18 0-1,18 0-15,-18-17 16,35 17-16,-17 0 16,17 0-16,1 0 15,17-18-15,0 1 16</inkml:trace>
  <inkml:trace contextRef="#ctx0" brushRef="#br0" timeOffset="12819.3041">21696 7743 0,'17'0'15,"1"0"1,35 36 0,-18-1-16,36 53 15,-53-35-15,17 18 0,0 52 16,-17-70-16,-1 71 15,1-72-15,-18-16 16,-18-1-16,1 36 16,-1-54-16,0 1 15,18 0-15,-17-18 16,17-18-16</inkml:trace>
  <inkml:trace contextRef="#ctx0" brushRef="#br0" timeOffset="13173.3075">22102 7549 0,'52'0'0,"1"18"16,-17-18-1,-1 35-15,-35-17 16,0 0-16,0-1 0,-18 19 16,1-19-16,-1 1 0,0-1 15,1 19-15,17-19 16,17 1-1,19 17-15,-19-35 16,19 0-16,-1 0 0,0 0 16,-17 0-16,-1 0 15,1 18-15</inkml:trace>
  <inkml:trace contextRef="#ctx0" brushRef="#br0" timeOffset="30397.509">25594 8096 0,'0'18'31,"0"0"0,0-1 0,0 1-15,0-1-16,0 1 0,0 17 16,0 1-16,0-1 15,0 35-15,0 1 16,0-36-16,0 18 15,0-17-15,18 52 16,-1-53-16,-17 18 0,18-18 16,17 71-1,1-35-15,-19-36 16,18 0-16,1 0 16,-1-17-16,-17 0 15,-1-1-15,36 1 16,-18-18-16,-17 0 0,35 0 15,-18-18-15,18 1 16,0-19 0,-35 19-16,17-19 15,-17 36-15,-1-17 16,1-1-16,0 1 0,-18-1 16,17 0-16,1-17 15,0 17-15,-18 1 0,17-1 16,1-17-16,-18 17 15,35-17-15,-35 17 0,18-17 16,17 0 0,0-1-16,-17 36 15,17-17-15,-17-1 16,17 18 0,-17 0-16,-18 18 0,35-18 15,-35 17 1,18-17-16,-1 0 15,1 18-15,0 0 16,-1-1-16,-17 1 16,18 35-16,-18-35 15,17-1-15,-17 18 16,18-17-16,-18 17 16,18 1-16,-18-19 15,0 19-15,17-1 16,-17-18-16,18-17 15,0 36 1,-1-19-16,1-17 0,-18 18 16,18 0-1,-1-18-15,1 17 16,-18 1-16,18 0 16,-1-1-1,1-17 1,-1 0-16,19 0 15,-36-17-15,35-1 16,-17 0-16,-1 1 16,1-19-16,17 19 15,-35-1-15,35-17 16,-35 17-16,36-17 16,-19 17-16,36-17 15,-35 17-15,17-17 16,-17 17-16,-1 18 15,1 0-15,-18-17 0,18 17 16,-1 0 0,1 0-16,0 0 15,-18 17-15,35 1 16,-17-18 0,-1 18-16,-17-1 15,18-17-15,-18 18 16,18 0-16,-18-1 15,17 1 1,-17 0 0,18-1-16,-18 1 15,17-1-15,-17 1 16,18 0-16,-18-1 16,18 1-16,-18 0 15,0-1-15,17-17 16,-17 18-16,0 0 0,18-1 0,0-17 15,-18 18-15,35 0 16,-17-1-16,-1-17 16,18 0-16,-17 0 15,0-17-15,-1 17 16,1-18-16,0 18 0,-1-18 16,1 1-1,0-1 1,-1 0-16,1 1 15,-18-1-15,17 0 16,1-17-16,-18 17 16,18 1-16,-1-1 15,1-17-15,-18 0 16,18 17-16,-1-17 16,-17 17-16,18 0 15,-18 1-15,18-1 0,-1 1 16,1-1-16,-18 0 15,18 18-15,-1 0 16,18-17 0,1 17-1,-19-18 1,1 18 0,0 18-1,-1 17 1,-17-17-16,0 17 15,0-18-15,0 1 16,0 0-16,0 17 16,0 0-16,0 1 15,0-19-15,0 18 16,0 1-16,0-19 16,0 1-16,18-18 0,-18 35 15,18-17-15,-1 0 16,1-1-16,-1 1 15,-17 0-15,18-1 16,0 1-16,-1-1 16,1-17-1,0 0 1,-1 0-16,1 0 16,0 0-16,-18-17 15,17 17 1,-17-18-16,18 18 0,-1 0 15,1-17 1,-18-1-16,18 18 16,-1-18-16,-17 1 0,18-1 15,0 18-15,-18-18 16,0 1-16,17 17 16,-17-18-16,18 0 15,0 1-15,-1-1 16,-17 0-16,18-17 15,0 18 1,-1-19-16,-17 19 16,18-36-16,-18 35 15,35-35-15,-35 36 16,18-19-16,-1-17 16,1 18-16,0 0 0,17-36 15,-17 18 1,-1 18-16,36-53 15,-35 35-15,-1 18 0,36-36 16,-35 36-16,0 17 16,17-17-16,-18 17 15,-17 1-15,18-1 16,-18 0-16,18 1 16,-18-1-16,17 18 15,1-18-15,-36 18 63</inkml:trace>
  <inkml:trace contextRef="#ctx0" brushRef="#br0" timeOffset="31849.4853">25559 8043 0,'17'0'16,"-17"-17"15,0-1 32,0 0-48,0-17-15,0 18 16,0-1-16,0 0 16,18-17-16,-18 0 15,0 17-15,0 0 16,0 36 15,0 17-15,0 1-16,0 34 15,0-35-15,0 18 16,0-17-16,0 17 16,0-18-16,0 0 15</inkml:trace>
  <inkml:trace contextRef="#ctx0" brushRef="#br0" timeOffset="55073.2853">12541 9366 0,'18'0'125,"0"0"-125,-18 18 16,35-18-1,0 0-15,-17 0 0,17-18 16,-17 18-16,17 0 16,0 0-16,-17 0 0,17 0 0,0 0 15,18 18 1,-17-18-16,-1 0 0,0 0 15,0 18-15,-17-18 0,35 0 16,-35-18-16,17 18 16,-17 0-16</inkml:trace>
  <inkml:trace contextRef="#ctx0" brushRef="#br0" timeOffset="63153.5514">14817 9437 0,'0'0'0,"0"-18"0,0 36 62,-18-1-46,18 36 0,0-17-16,0 34 15,0-35-15,18 36 16,-18-36-16,0 1 16,17-1-16,-17 0 0,18 18 15,-18-35-15,0 17 16,0-17-16,18-18 15,-36 0 17</inkml:trace>
  <inkml:trace contextRef="#ctx0" brushRef="#br0" timeOffset="63626.5151">14517 9754 0,'17'-17'62,"-17"-1"-62,18 0 16,0-17-16,-1 17 16,1-17-1,0 18-15,-1-36 16,1 53-16,0-18 15,-18 0-15,17 1 0,1-1 16,-1 18 0,1 0-1,0 0 1,-1 0-16,1 18 16,0-1-1,-1 1-15,1 0 16,0-1-16,-1-17 0,1 18 15,0-18-15</inkml:trace>
  <inkml:trace contextRef="#ctx0" brushRef="#br0" timeOffset="66762.052">16087 9507 0,'0'18'31,"17"-18"-15,1 35-16,-18-17 16,0 17-1,18-17-15,-18-1 16,0 19-16,17-1 0,-17 0 0,18-17 16,0 53-16,-18-54 15,17 18-15,-17-17 0,18 17 16,-18-17-1,0 0-15,-18-18 16</inkml:trace>
  <inkml:trace contextRef="#ctx0" brushRef="#br0" timeOffset="67206.6413">15822 9790 0,'18'0'47,"17"-18"-31,-17 0-16,17-17 15,-17 17-15,-1-17 0,1 17 16,17-17-16,-17 0 16,-18 17-16,17-17 0,19-18 15,-36 35-15,17 1 16,-17-18-16,18 35 15,0 17 1,17 18 0,-17-17-16,17 17 15,0-17-15,18 17 16,-35-35-16,35 18 16,-36 0-16</inkml:trace>
  <inkml:trace contextRef="#ctx0" brushRef="#br0" timeOffset="108260.1687">18874 9296 0,'17'0'16,"19"0"-1,-1 0 1,18 0-16,88-18 15,-53 18-15,0 0 0,36 0 16,-1-18-16,159 18 16,-140 0-16,16 0 0,1 0 15,159 0 1,17 0-16,-177 0 16,1 0-16,123 0 15,-158 0-15,-1-17 16,-34 17-16,52-18 0,-88 18 15,-18 0-15,0 0 16</inkml:trace>
  <inkml:trace contextRef="#ctx0" brushRef="#br0" timeOffset="111474.3781">29598 9913 0,'0'-18'47,"0"36"16,0 0-48,18-18-15,-18 35 16,0-17-16,17 17 16,-17 0-16,18 0 15,0-17-15,-1 35 16,1-18-16,17 1 16,-17-1-16,17 18 15,-17-18-15,17 18 16,-17-35-16,17 52 15,-17-52-15,34 52 16,-34-52 0,35 53-16,-18-54 15,18 54-15,-35-54 16,52 54-16,-52-53 16,53 34-1,-36-34-15,35 35 16,-34-35-16,52-1 15,-53 1-15,53 0 16,-35-18-16,53 17 16,-53-17-16,53 0 15,-36 0-15,54-17 16,-54 17-16,72-18 16,-72 0-16,89 1 15,-89-1-15,89-35 16,-71 35-16,89-52 15,-107 17-15,54-35 16,-54 35 0,36-53-16,-53 53 15,18-53-15,-36 71 16,0-18-16,-17 35 16,-18 1-1,0-1-15,-18 18 16</inkml:trace>
  <inkml:trace contextRef="#ctx0" brushRef="#br0" timeOffset="113042.667">29351 9560 0,'0'-17'16,"0"-1"-16,18 36 62,-18-1-62,17 36 16,1 0-16,0 53 16,-18-53-16,0 123 15,0-70-15,0 0 16,0 0-16,0 0 0,-18-1 15,18 1-15,0 0 16,18-18-16,-18 0 0,0 1 16,17 87-16,-17-105 15,0 87-15,0-87 16,0 52 0,0-70-16,0 53 15,18-71-15,-18 54 16,0-72-16,0 19 0,0-1 15,0-18 1,-18-17 0,18-17-1</inkml:trace>
  <inkml:trace contextRef="#ctx0" brushRef="#br0" timeOffset="113542.6262">29051 11448 0,'-17'0'0,"34"0"47,36-18-32,-18 18-15,1 0 0,87 0 16,-35 0-16,1 18 16,105-1-16,-71 1 15,142 0 1,-124-18-16,176 17 16,-140-17-16,158 18 15,-159-18-15,142-18 16,-160 18-16,1 0 0,71 0 15,-54 0 1,-123 0-16,0 0 16,-18 0-16,18 18 15,-35-1-15</inkml:trace>
  <inkml:trace contextRef="#ctx0" brushRef="#br0" timeOffset="124402.8528">1164 11042 0,'-17'0'15,"-1"0"-15,0 18 16,1-18 0,17 17 15,35 1-15,-17-18-1,70 18-15,-53-36 16,18 0-16,0 1 0,0-19 15,35-34-15,-35 34 16,17-34 0,-34 17-16,-1-35 15,-17 53-15,-18-54 16,-18 36-16,-17-35 16,17 53-16,0 0 15,-17 35-15,18-18 0,-19 36 16,19-1-16,-19 72 15,19-19-15,17-17 16,0 18-16,35 70 16,-17-53-16,-18 0 0,0 0 15,0 18-15,0-18 16,-18 89-16,0-107 0,1 1 16,-36 35-1,0-36-15,35-35 16,-52-17-1,34-18-15,19 0 0,-36-53 16,35 18-16,1-36 16,34 36-1,1 17-15,52 1 16,-34 17-16,17 0 0,35 53 16,-35-36-16,35 54 15,-53-36 1,0-17-16,1 17 0,-1 0 15,-17-17-15,-1 0 0,1 17 16,-18-17-16,0-1 16</inkml:trace>
  <inkml:trace contextRef="#ctx0" brushRef="#br0" timeOffset="125069.7225">2170 10495 0,'17'-17'16,"-34"17"-16,-1 0 16,0 35-1,1 18-15,17 0 16,-18 17-16,18 18 0,0 1 15,0 87-15,0-70 16,18 53 0,-1-89-16,36 54 15,-17-72-15,-19-16 0,18-1 16,1-17-16,17-1 16</inkml:trace>
  <inkml:trace contextRef="#ctx0" brushRef="#br0" timeOffset="125482.8345">2487 11289 0,'0'70'15,"18"19"1,-1-54-16,36 18 15,0-18 1,-18-17-16,36-36 16,-36 18-16,-17-18 0,17-34 15,-35 34-15,0-17 16,0-18-16,-17 17 16,17 19-16,-18-1 15,18 36-15,18 52 16,-1-34-1,19 87-15,-19-70 16,1 0-16,-1 0 0,1 53 16,-18-53-16,0-18 15,-18 18 1,1-36-16,-1 1 0,-35-18 16,36-18-16,-19 1 15,-17-36-15,18 18 16,17-18-16</inkml:trace>
  <inkml:trace contextRef="#ctx0" brushRef="#br0" timeOffset="125844.4919">2487 10918 0,'0'-35'16,"18"0"0,17-18-1,-17 35-15,-1-17 16,1 0-16,0-18 15,-1 35-15,-17 1 0,0-1 16,18 18-16,-18 18 16,0-1-16,17 1 15,1 17-15,17 36 16,-17-36-16,0 0 0,17 1 16,-35-1-1,18-18-15,-1-17 0</inkml:trace>
  <inkml:trace contextRef="#ctx0" brushRef="#br0" timeOffset="126105.5562">3281 11359 0,'-18'53'16,"1"18"-16,-1-53 16,0 34-16,1-34 15,17 0-15,17-18 16</inkml:trace>
  <inkml:trace contextRef="#ctx0" brushRef="#br0" timeOffset="126545.9628">3634 11130 0,'-18'0'15,"0"18"-15,-17 35 16,17-18-16,18 53 16,18-53-16,17 36 15,-17-53-15,17-1 0,1-17 16,-19 0-16,54 0 16,-54-17-16,36-19 15,-53 19-15,18-36 16,-18 35-16,-18-17 15,18 17-15,0 36 16,18 52 0,-18-34-16,35 70 15,-17-54 1,-1 1-16,-17 53 16,0-18-16,0-52 15,-17-1-15,-18-17 0,17-1 16,-53 1-16,36-18 15,-18 0 1,18-18-16,-36-35 16,54 36-16,-1-36 15,18 35-15</inkml:trace>
  <inkml:trace contextRef="#ctx0" brushRef="#br0" timeOffset="127312.5">4092 10372 0,'18'0'16,"0"35"0,-1 0-1,36 18-15,-35 0 16,17 35-16,0-17 16,1 70-1,-19-53-15,1 71 16,-18-89-16,0 54 15,0-71-15,0 0 16,-18-18-16,1 0 0,-19 18 16,19-18-16,-19 1 15,19-19-15,-1 1 16,0 0-16</inkml:trace>
  <inkml:trace contextRef="#ctx0" brushRef="#br0" timeOffset="127941.1656">4851 11042 0,'17'0'31,"36"0"-16,-17 0-15,34 0 16,-35 0 0,18 0-16,-17 0 15,-1 18-15,-35-1 16,-18 19 0</inkml:trace>
  <inkml:trace contextRef="#ctx0" brushRef="#br0" timeOffset="128069.1277">4904 11307 0,'70'0'16,"-35"0"-1,18-18-15,18 0 16,-36 18-16,-17 0 0,-1 0 16</inkml:trace>
  <inkml:trace contextRef="#ctx0" brushRef="#br0" timeOffset="129191.6906">5980 11060 0,'17'0'31,"54"0"-16,-36 17 1,18-17-16,18-17 16,-19 17-16,-16 0 15,-1-18-15,0 18 0,-17 0 16,-36 0-16</inkml:trace>
  <inkml:trace contextRef="#ctx0" brushRef="#br0" timeOffset="129809.0991">7144 10389 0,'0'-35'16,"-18"0"-1,0 35 1,18 35 0,-17 18-16,-1 53 15,18 35-15,0 18 16,0-89-16,18 1 15,17 105 1,18-88 0,0-52-16,-18-1 15,1-35-15,-19 0 16</inkml:trace>
  <inkml:trace contextRef="#ctx0" brushRef="#br0" timeOffset="131483.8539">7602 10954 0,'-17'17'16,"-1"36"-16,18-35 16,0 17-16,35 18 15,-17-18-15,35-17 16,-35-18-16,52 0 15,-35-18-15,18-17 16,-35 0-16,17-18 16,-35 35-16,0-17 15,-17 35 1,17 18-16,0 17 16,17 53-1,-17-53-15,18 18 0,17 53 16,-35-53-16,18-18 15,-18 54-15,0-37 16,-18 1-16,-17-35 16,-18 17-16,18-17 15,-71-18 1,71 0-16,-54-18 16,54 1-16,0-19 15,17 19-15,36-1 16,-18 0-16,35 1 0</inkml:trace>
  <inkml:trace contextRef="#ctx0" brushRef="#br0" timeOffset="131776.9281">8220 10425 0,'0'17'16,"17"19"-16,-17 34 0,0 1 15,18-18-15,-18 17 0,0 89 16,0-106-1,18 17-15,-1 19 16,19-54-16,-19 0 0,18 0 16</inkml:trace>
  <inkml:trace contextRef="#ctx0" brushRef="#br0" timeOffset="132044.2004">8555 11007 0,'-35'53'16,"35"17"-16,0-52 15,70 35 1,-35-36-16,1-17 16,-19 0-16,19 0 0,-1-17 0,0-36 15,-17 35-15,-18-17 16,0 17-16,0-17 0,-35-18 15,-1 35 1,19 1-16,-36-1 16,35 18-16,0 0 0,1 18 15</inkml:trace>
  <inkml:trace contextRef="#ctx0" brushRef="#br0" timeOffset="132517.6647">9066 10971 0,'-53'36'15,"18"-1"-15,0 0 16,17 1-16,18-19 16,0 18-16,36-17 15,-19 0-15,54-18 16,-54-18-16,54 0 15,-53 1-15,-1-18 16,1 17-16,-18-17 16,0 17-16,-18 0 15,1 1-15,-1 17 16,18 17-16,18 1 16,-1 70-1,1-53-15,17 36 16,0 17-16,-17-53 15,17 18-15,-35-17 16,0-1-16,-17-17 16,-1-1-1,0-17-15,-34 0 16,16-17-16,-17-1 16,36 0-16,-36-17 15,35 35-15,-17 0 16,0 0-16,17 0 15,18 18-15,-18-1 16,36 1-16</inkml:trace>
  <inkml:trace contextRef="#ctx0" brushRef="#br0" timeOffset="133585.6003">9719 11024 0,'0'-17'0,"0"-1"16,0 0-16,0 36 31,0 17-15,0 1-16,18 17 16,-1-36-16,1 1 15,17 17-15,1-17 16,-19-18-16,18-18 15,-17 0-15,0 1 0,-1-36 16,-17 18 0,0-1-16,0-17 15,0 36-15,18 34 16,-18 1-16,18 70 16,-1-17-16,1-18 15,0 70 1,-1-70-16,1 0 0,-18-18 15,0 18-15,0 18 16,-18-54-16,-17 19 16,17-36-16,1 0 0,-36-18 15,17-17-15,-16-18 16,34 35 0,-35-70-16,35 53 15</inkml:trace>
  <inkml:trace contextRef="#ctx0" brushRef="#br0" timeOffset="133910.3276">9701 10619 0,'0'-36'15,"18"19"-15,-18-1 0,18-17 16,17-18 0,-17 35-16,-1-17 0,-17 17 15,18 1-15,0-19 0,-18 19 16,17-1-16,1 36 31,-1 35-31,1-36 16,17 36-1,1-17-15,-1-1 16,-17-18-16,-1 1 0,18 17 16</inkml:trace>
  <inkml:trace contextRef="#ctx0" brushRef="#br0" timeOffset="135053.7726">10971 10989 0,'18'0'16,"17"18"-1,1-18-15,34 0 16,-17 0-16,-18 0 16,36 0-16,-53 0 0,17 17 15</inkml:trace>
  <inkml:trace contextRef="#ctx0" brushRef="#br0" timeOffset="135232.5883">11165 10866 0,'0'52'16,"0"1"-16,18 18 16,-18-36-16,18 18 15,-1-35-15,1 17 16</inkml:trace>
  <inkml:trace contextRef="#ctx0" brushRef="#br0" timeOffset="135749.3166">12100 10530 0,'-17'0'0,"-1"18"16,-17 17-16,17 1 16,18-1-16,0 0 0,-18 18 15,36 53-15,-18-53 16,18 0-16,-1 0 16,36 35-16,0 0 15,-35-53-15,17-17 16,18 17-16,-35-35 15,-1 0-15</inkml:trace>
  <inkml:trace contextRef="#ctx0" brushRef="#br0" timeOffset="136043.7973">12524 10566 0,'0'88'16,"0"-53"-1,0 71 1,17-18-16,-17-35 0,0-18 15,18 18-15,-18 18 16,18-53-16,-1 34 16,1-52-16,-18 18 15</inkml:trace>
  <inkml:trace contextRef="#ctx0" brushRef="#br0" timeOffset="136227.0197">12823 11007 0,'0'0'0,"18"0"0,0 0 0,35 0 16,-18-18-16,-17 18 15,17-18-15,0 18 0,-17-17 16</inkml:trace>
  <inkml:trace contextRef="#ctx0" brushRef="#br0" timeOffset="137082.635">13370 10971 0,'0'-17'15,"-17"34"17,17 1-32,-18 0 0,18 35 15,0-36 1,0 19-16,18-1 16,-1 0-16,1 0 15,0-35-15,-1 18 0,1-18 16,-1-18-16,1 18 15,0-53-15,-18 36 16,0-1-16,17 1 0,-17-19 16,18 36-1,0 18 1,-1 17-16,1 0 0,17 54 16,-35-54-16,36 53 15,-36-53-15,-18 18 16,18-35-16,-53 17 15,35-35-15,-35 18 16,18-36 0,0 1-16,17-1 15,1-17-15,17 17 16,0 0-16,0 1 16,35-19-1</inkml:trace>
  <inkml:trace contextRef="#ctx0" brushRef="#br0" timeOffset="137349.1661">13617 10495 0,'71'35'16,"-1"36"-16,-17-18 15,-17 0-15,34 88 16,1-18-16,-54-70 16,1 53-16,-36-35 15,1-36-15,-36 0 16,35-35-16,-17 18 16,-18-18-1,35 18-15,-17-18 16</inkml:trace>
  <inkml:trace contextRef="#ctx0" brushRef="#br0" timeOffset="138947.7818">14499 10601 0,'18'-18'78,"-18"36"63,0 0-110,0 17-15,0 0-16,0 53 15,0-52-15,17 69 16,-17-52-16,0 53 16,0-70-16,18 52 15,0-53-15,17 18 16,-17-35-16,-1-1 16</inkml:trace>
  <inkml:trace contextRef="#ctx0" brushRef="#br0" timeOffset="139218.4333">14905 11024 0,'-53'36'0,"35"-1"16,18 0-16,18 0 15,17 1-15,1-19 16,34 1-16,-35-18 15,1 0-15,-1 0 16,-17 0-16,17-35 16,-35 17-16,-18 0 0,1 1 15,-19-54-15,-34 36 16,34 17-16,19 1 16,-18 17-1</inkml:trace>
  <inkml:trace contextRef="#ctx0" brushRef="#br0" timeOffset="139618.7988">15363 11113 0,'-35'0'16,"18"0"0,-19 17-16,19 1 15,-1-1-15,18 1 0,0 0 16,0-1-16,18 1 0,35 0 15,-18-18 1,0-18-16,-17 0 16,-1-17-16,-17 17 15,0 1-15,0-36 16,-17 35-16,-1 18 16,18 36-1,35 34 1,1 18-16,-1-35 15,0 35 1,-17-52-16,-18-1 0,0 0 0,-18 0 16,1-17-16,-36 0 15,35-18-15,-53 0 16,36-18 0,0 18-16,-18-35 15,35 17-15,1 1 16,17-1-16,35-17 15</inkml:trace>
  <inkml:trace contextRef="#ctx0" brushRef="#br0" timeOffset="139863.7199">15840 10601 0,'-53'0'0,"35"18"16,-17 35-16,35-1 16,0 72-16,18-54 15,34 89 1,-16-88-16,17 35 16,-18-53-16,0-1 15,0-34-15,-17 0 16,0-18-16</inkml:trace>
  <inkml:trace contextRef="#ctx0" brushRef="#br0" timeOffset="140058.6621">16193 10901 0,'17'106'16,"1"-18"0,-1-18-16,1-34 15,-18-19-15,18 1 0,-1 0 16</inkml:trace>
  <inkml:trace contextRef="#ctx0" brushRef="#br0" timeOffset="140198.1098">16492 11077 0,'71'0'15,"-1"0"1,-17 0-16,-17 0 0,-19 0 16</inkml:trace>
  <inkml:trace contextRef="#ctx0" brushRef="#br0" timeOffset="140697.8828">16969 11130 0,'35'53'0,"-35"-35"16,53 17-1,-18-17-15,0-18 0,-17 0 16,35-18 0,-18-35-16,-35 35 15,18-17-15,-18-18 16,0 18-16,0 17 15,-18 1-15,18 34 16,18 19 0,-1 17-16,1-18 15,0 53-15,-1-53 16,1 1-16,0 52 16,-1-53-16,-17-17 0,0 35 15,0-36-15,-17 18 16,-1-35-16,-17 18 15,-1-18 1,19 0-16,-36-18 16,35 18-16,1-17 0,-19 17 15,19-18-15,-19 1 16,1-1-16,0 18 0,35-18 16</inkml:trace>
  <inkml:trace contextRef="#ctx0" brushRef="#br0" timeOffset="141109.4792">16880 10813 0,'18'0'16,"0"-18"-1,-18 0-15,17-17 16,1 17-1,-18 1-15,18-18 0,-18 17 16,0-17 0,17 52 15,-17 1-31,18 0 0,0 17 16,17 18-16,-18-36 15,19 36 1,-19-35-16,1 0 0</inkml:trace>
  <inkml:trace contextRef="#ctx0" brushRef="#br0" timeOffset="141604.3503">17463 10583 0,'35'36'16,"0"-1"-1,-17 0-15,52 53 16,-52-35-16,17-17 0,18 52 16,-53-53-1,35 36-15,-35-36 16,0 0-16,-17 18 16,17-35-16,-36-1 15,19 1-15,-1 0 16</inkml:trace>
  <inkml:trace contextRef="#ctx0" brushRef="#br0" timeOffset="142461.1698">17745 10354 0,'-18'0'16,"36"0"31,-1 18-32,1-1-15,17 36 16,-17-35-16,35 52 16,-18-34-16,0 70 15,1-54-15,-19 90 16,1-90-16,0 90 15,-18-72-15,0 54 16,0-71-16,-18 35 16,0-35-16,1 0 15,-1-18 1,0-18-16,1 36 16,17-35-16,-18 0 15</inkml:trace>
  <inkml:trace contextRef="#ctx0" brushRef="#br1" timeOffset="161864.9965">21361 9525 0,'17'0'63,"1"18"-63,0-1 15,35 36-15,-18-18 16,0 18-16,0-17 0,18 17 16,35 35-16,-35-53 15,0 0-15,-17 1 16,-1-19-16,0 1 0,-17 0 16,35-1-16,-36 1 15,1-18-15,-18-18 16,-18 1-16</inkml:trace>
  <inkml:trace contextRef="#ctx0" brushRef="#br1" timeOffset="162269.8259">21308 10037 0,'0'-18'32,"17"-17"-32,-17 17 15,18-17-15,0-53 16,-18 35-16,17-36 15,-17 36-15,0 1 16,-17-19-16,17 36 16,-18-36-16,18 54 15,-18-1-15,36 18 16,17 0 0,1 18-1,-1-1-15,53 18 16,-35-17-16,35 17 15,-53-35-15,36 18 16,-53 0-16</inkml:trace>
  <inkml:trace contextRef="#ctx0" brushRef="#br1" timeOffset="168242.8151">1147 12383 0,'-18'0'15,"0"0"-15,1 0 16,-1 0 0,36 17 15,35-17-15,-1 0-16,54 18 15,-35-18-15,105 0 16,-70 17-1,18-17-15,-1 0 0,36 18 16,211 0-16,-176-18 16,18 0-16,-18-18 0,194-17 15,-53 0 1,-211 35-16,-1-18 16,18 18-16,-70 0 15,-54 0-15,-52 0 16,0-18-1</inkml:trace>
  <inkml:trace contextRef="#ctx0" brushRef="#br1" timeOffset="181668.2907">1817 13035 0,'0'-17'31,"-18"17"-31,1 0 16,34 0 15,54 17-15,-36-17-1,71 0-15,-53 0 16,70-17-16,-70 17 15,35-18-15,-52 18 16,-1-18 0,-53 18-1</inkml:trace>
  <inkml:trace contextRef="#ctx0" brushRef="#br1" timeOffset="181968.7317">2134 13053 0,'0'53'15,"0"-18"-15,36 88 16,-1-87-16,-17 17 16,-18-18-16,17 0 0,1 53 15,-18-52-15,-18 34 16,1-52-16,-54 35 16,36-36-1,-36 1-15,53-18 16,-17 0-16,53-18 31,35 18-15,-18 0-16,53 0 15,-52-17-15,52 17 16,-53 0-16,0 17 16,1-17-16,-1 0 15,-18 0-15</inkml:trace>
  <inkml:trace contextRef="#ctx0" brushRef="#br1" timeOffset="182209.3973">2769 13106 0,'-35'-53'16,"0"0"-1,-18 35 1,18 36-1,17 0-15,18 52 16,18 36-16,-1-53 16,54 88-1,-54-88-15,36 17 16,-53-34-16,18 17 16,-36-36-16</inkml:trace>
  <inkml:trace contextRef="#ctx0" brushRef="#br1" timeOffset="182324.3817">2558 13511 0,'35'-17'16,"35"-1"-1,19 0-15,-54 1 0,18 17 16,-18-18 0</inkml:trace>
  <inkml:trace contextRef="#ctx0" brushRef="#br1" timeOffset="183380.9431">4057 13247 0,'0'-18'0,"0"1"16,0-1 0,0 36-1,18 34 1,-1 19-16,-17-36 15,36 18 1,-19-18-16,18-17 16,-17 0-16,0-18 0,-1 0 0,36-18 15,-35-17-15,0 17 16,-18-17-16,17-36 16,-17 36-16,-17 0 15,34 70 1,18 53-1,-17-35-15,17 71 16,-17-71-16,17 52 16,-35-52-16,0 36 15,-17-54 1,-19 18-16,1-36 16,0-17-16,-53 0 15,52-17-15,-34-1 16,17-17-1,35 0-15,18-1 16</inkml:trace>
  <inkml:trace contextRef="#ctx0" brushRef="#br1" timeOffset="184060.5024">4763 13159 0,'-18'0'16,"36"0"-16,-1 0 15,36 0 1,-18 0-16,1 0 0,-1 0 16,0 0-16,18 0 15,-35 0-15,-1 17 16</inkml:trace>
  <inkml:trace contextRef="#ctx0" brushRef="#br1" timeOffset="184216.0357">4763 13370 0,'52'0'15,"19"0"1,-36 0-16,18 0 16,-18 0-16,1 18 15</inkml:trace>
  <inkml:trace contextRef="#ctx0" brushRef="#br1" timeOffset="184775.7518">5468 12876 0,'0'18'32,"0"17"-32,18-17 15,-18 53 1,0-36-16,0 0 0,0 18 0,0 0 16,17 0-1,-17 35-15,0-53 0,18 1 16,-18 16-16,18-16 15,-18-19-15,17-17 16,1 0 0,0-17-16</inkml:trace>
  <inkml:trace contextRef="#ctx0" brushRef="#br1" timeOffset="184999.0123">6068 13053 0,'17'0'16,"1"0"-1,0 0-15</inkml:trace>
  <inkml:trace contextRef="#ctx0" brushRef="#br1" timeOffset="185115.5813">6191 13388 0</inkml:trace>
  <inkml:trace contextRef="#ctx0" brushRef="#br1" timeOffset="187862.3975">7197 13141 0,'17'18'15,"1"-18"1,35 17-16,-18-17 16,36-17-16,-18-1 15,35-35-15,-35 18 16,-18 0-16,-17-1 0,-1 1 16,1-36-1,-18 18-15,-18 1 16,1 34-16,-19 0 15,1 18-15,0 53 16,35 0-16,-18 53 16,18-35-16,18 17 15,-1 70-15,-17-87 16,18 0-16,-18-19 0,0 1 16,0-17-16,-35 17 15,17-36-15,1 1 16,-1-18-16,0-53 15,1 35-15,17-52 16,17 34-16,1 19 16,35-18-16,-18 35 15,53 17-15,-52 1 16,34 35 0,-52-36-16,35 36 15,-36-35-15,19 0 16</inkml:trace>
  <inkml:trace contextRef="#ctx0" brushRef="#br1" timeOffset="188114.6005">8061 12841 0,'-35'35'16,"17"89"-1,18-18 1,18-36-16,-1 36 16,1-71-16,17 1 0,-17-1 15,17 18-15,0-36 16,1 1-16</inkml:trace>
  <inkml:trace contextRef="#ctx0" brushRef="#br1" timeOffset="188497.2332">8326 13335 0,'0'18'0,"0"35"16,0-36-1,17 36-15,1-35 16,17-1-16,0 1 16,1-36-16,-19 1 15,19-19-15,-19 1 16,-17 0 0,0 17-16,18 1 0,-18-19 15,0 54-15,0 17 16,0 1-1,18 16-15,17 37 16,-18-36-16,1-18 0,-18 18 16,18-18-16,-18 36 15,0-36-15,-18-17 0,0-1 16,1 1-16,-18-18 16,-1-18-16,19 1 0,-19-19 15,-17-17 1,0-17-16,36 35 15</inkml:trace>
  <inkml:trace contextRef="#ctx0" brushRef="#br1" timeOffset="189047.5363">8290 13053 0,'18'0'16,"17"-35"-1,-17-1-15,-1 19 16,1-1-16,17-35 16,-35 35-16,18 1 15,-18-1-15,18 36 31,-1-1-15,1 19 0,0-19-16,17 19 15,-17-1-15,-1-17 0</inkml:trace>
  <inkml:trace contextRef="#ctx0" brushRef="#br1" timeOffset="189236.0829">8855 13300 0,'0'53'16,"-18"-18"0,0 0-1,1 0-15</inkml:trace>
  <inkml:trace contextRef="#ctx0" brushRef="#br1" timeOffset="189675.6222">9190 13159 0,'-35'35'16,"35"-17"-16,0 17 16,0-18-16,17 19 0,19 17 15,-19-36-15,1 1 16,-1 0-16,19-18 0,17 0 16,-36-18-16,1 0 0,0 1 15,-18-1-15,17-35 16,-17 35-16,18 1 15,-1 34 1,1 54 0,0-36-16,17 71 15,-35-71 1,18 18-16,-18 36 16,0-37-16,0-16 15,-18-19-15,18 19 0,-18-19 16,1 1-16,-19-18 15,19 0-15,-1-18 16,-35-17-16,18 0 16,17-1-16,1 19 15,17-1-15,-18 1 16</inkml:trace>
  <inkml:trace contextRef="#ctx0" brushRef="#br1" timeOffset="189949.4259">9684 12859 0,'70'88'16,"-34"-17"-1,34 52-15,1 0 16,-71-70-16,17 18 16,-17-18-16,-17 35 15,-1-53-15,0 1 0,1-19 16,-18 1-16,-18 0 16</inkml:trace>
  <inkml:trace contextRef="#ctx0" brushRef="#br1" timeOffset="190860.8423">7514 11889 0,'-17'0'31,"34"-18"-15,1 18-1,-1 0-15,36 18 16,-17-18-16,17 0 16,70 17-16,-52-17 15,17 18-15,88 0 16,-70-1-16,0-17 0,158 0 15,-122 0 1,16 0-16,160-17 16,-177 17-16,0-18 0,88 18 15,-140 0-15,-19 0 16,36 18-16,-71-1 16,-17-17-16,-1 18 15,1-18-15,-18 17 16</inkml:trace>
  <inkml:trace contextRef="#ctx0" brushRef="#br1" timeOffset="192497.2758">10460 13070 0,'18'18'0,"34"0"16,-16-18-1,-1 0-15,36 0 16,-1 0-16,-35-18 15</inkml:trace>
  <inkml:trace contextRef="#ctx0" brushRef="#br1" timeOffset="192619.9247">10548 13264 0,'71'18'15,"17"0"1,0-18-1,-35-18-15</inkml:trace>
  <inkml:trace contextRef="#ctx0" brushRef="#br1" timeOffset="192923.4656">11289 13159 0,'18'0'16,"34"17"-1,-34-17-15,53 18 16,-36-18-16,0 0 0,-17 18 16,17-18-1,-17 17-15</inkml:trace>
  <inkml:trace contextRef="#ctx0" brushRef="#br1" timeOffset="194331.1303">12330 12771 0,'0'-18'16,"17"36"15,-17 70-16,0-35-15,18 0 16,-18 70-16,0-70 16,0 53-1,18-36-15,-1-17 16,-17-35-16,18 0 16,-1-18-16</inkml:trace>
  <inkml:trace contextRef="#ctx0" brushRef="#br1" timeOffset="194602.6225">12647 13141 0,'-18'0'16,"1"35"-16,17-17 16,0 35-1,0-18-15,35 0 16,-17-17-16,35 0 15,-18-18-15,18 0 16,-18-18-16,-17 0 0,17-17 16,-35 0-1,0 17-15,0-17 0,-18 17 16,-17-35-16,17 36 16,1-1-16,-18 18 15,17 0-15,18 18 0,0-1 16</inkml:trace>
  <inkml:trace contextRef="#ctx0" brushRef="#br1" timeOffset="195003.3685">13106 13176 0,'-36'36'0,"19"-19"16,17 1-16,-18 17 15,18 18 1,18-53-16,17 18 0,-17-18 16,17-18-1,-17 0-15,-18-17 0,35-18 16,-35 36-16,0-36 16,0 35-1,0 36-15,0-1 16,0 71-1,0-17-15,18-18 0,17 70 16,-18-70-16,1-17 16,0 52-16,-1-53 15,-34 18-15,17-35 16,-53-1-16,35-17 16,-52-17-1,34-1-15,-17-17 16,18 17-16,18 0 0,17 1 15,0-1 1</inkml:trace>
  <inkml:trace contextRef="#ctx0" brushRef="#br1" timeOffset="195449.1526">13564 13141 0,'-17'35'15,"17"1"1,17 34-16,1-35 16,17 18-1,1-35-15,16 17 16,-16-35-16,17 0 15,-18-17-15,-17-19 16,-1 1-16,-17 17 16,0 1-16,0-1 0,0 0 15,-17 18-15,17 36 16,0-1-16,0 53 16,0-35-16,17 53 15,1-53-15,-18 35 16,0-53-16,0 1 15,0-19 1,-35 1-16,17-18 16,-17-18-1,-1-17-15,19 17 0,-36-52 16,18 35-16,17-18 16,-17 0-16</inkml:trace>
  <inkml:trace contextRef="#ctx0" brushRef="#br1" timeOffset="195787.6509">13511 12859 0,'0'-18'16,"36"0"-16,-19 1 16,19-18-16,-19 17 15,19-17 1,-1-1-16,-35 19 0,17-1 16,1 18-1,-18 18-15,18 17 16,-1 0-16,19 36 15,-19-18-15,19 0 16,-19-18-16,1-17 16,-1 17-16,-17-17 0,18-18 15</inkml:trace>
  <inkml:trace contextRef="#ctx0" brushRef="#br1" timeOffset="199085.853">12488 11677 0,'-17'0'16,"-1"0"0,18 18 15,18-18-15,-1 0-1,1 0-15,53 17 16,-19-17-16,19 0 0,0 0 15,123 0-15,-106 0 16,18-17-16,88-1 16,-89 18-16,-16 0 0,52-18 15,-88 18-15,17 0 16,-52 18-16,-53-18 31</inkml:trace>
  <inkml:trace contextRef="#ctx0" brushRef="#br1" timeOffset="215686.4443">15205 13106 0,'-18'0'15,"0"0"1,36 0 0,0 0-1,17 0 1,18 0-16,0 0 0,70 0 15,-52 0-15,-1 0 0,72-18 16,-72 18 0,-17 0-16,-18 0 0,1-18 15,16 18-15</inkml:trace>
  <inkml:trace contextRef="#ctx0" brushRef="#br1" timeOffset="215996.7739">15416 12859 0,'-17'17'31,"-1"1"-31,-52 17 16,34-17-16,-70 35 15,71-35-15,-35 34 16,34-34-16,36 0 16,-17-1-16,34 1 0,19 17 15,17 1-15,52-1 16,-52-18-16,53 1 15</inkml:trace>
  <inkml:trace contextRef="#ctx0" brushRef="#br1" timeOffset="222298.9008">17180 12841 0,'0'-18'0,"18"1"16,-18-1 0,-18 36 46,18 35-46,0-18-16,0 0 0,0 1 15,0 34-15,0-35 16,18 18-16,0-17 16,-1-1-1,1-17-15,-1-18 16,1 17-16,0-34 16,-1-1-16,1-17 15,-18 17 1,18 18-1,-1 0 1,1 18-16,0-1 16,-1-17-16,1 18 0,0-18 15,-1 0-15,18 0 16,-17 0-16,-18-18 16,18 18-16,-18-35 0,0 0 15,0-1-15,0 19 16,-36-54-16,36 36 15,-17-18-15,17 35 16,0-17-16,0 53 16,35 17-1,-17-17 1</inkml:trace>
  <inkml:trace contextRef="#ctx0" brushRef="#br1" timeOffset="222797.7796">17815 13018 0,'-17'0'0,"-1"17"15,0 1-15,1 35 16,-1 0 0,18 17-16,18-52 15,17 17-15,18-35 16,-18 0-16,-17-18 15,17-17 1,-17-18-16,-18-17 16,-18 34-1,0 36-15,1 0 16,17 18 0,0 0-16,17 35 15,1-36-15,35 19 16,-35-19-16,35-17 15,-36 0-15,1-17 16,-18-1 0,0 0-16,0 1 0,-18-1 15,18 0-15,18 18 32,0 18-17,34 17-15,-34-17 16,17 0-16,-17-18 15,-18 17-15,18-17 16,-1 0-16,-17-17 31</inkml:trace>
  <inkml:trace contextRef="#ctx0" brushRef="#br1" timeOffset="222951.2148">18309 13018 0,'18'0'0,"-1"0"16,36 0-16,-35 17 16,17-17-16,36 0 15,-54-17-15,19 17 0,-19 0 16,-17-18-16,18 18 16</inkml:trace>
  <inkml:trace contextRef="#ctx0" brushRef="#br1" timeOffset="223127.6297">18486 12823 0,'0'106'16,"17"0"-1,1-53-15,-1-18 0,36 36 16,0-18-1</inkml:trace>
  <inkml:trace contextRef="#ctx0" brushRef="#br1" timeOffset="224200.7893">19403 12559 0,'0'18'16,"17"52"-1,1 1-15,0 52 16,-1-70-16,-17 0 16,18 0-16,0-18 0,-1 18 15,1 0 1,0-35-16,17-1 16</inkml:trace>
  <inkml:trace contextRef="#ctx0" brushRef="#br1" timeOffset="224461.9429">19756 12947 0,'0'18'16,"0"-1"0,17 1-16,-17 0 0,18-18 0,17 17 15,-17-17-15,-1 0 16,36 0-16,-35 0 15,0-17-15,-1-19 16,-17 19-16,0-1 0,0 0 16,-17-17-16,-1 17 15,0 1-15,1-1 0,-1 18 16,-17 0-16,17 0 16,0 18-16</inkml:trace>
  <inkml:trace contextRef="#ctx0" brushRef="#br1" timeOffset="224850.9707">20197 12876 0,'0'0'0,"-18"18"16,-17 17-1,17 1-15,18-1 16,0-17-16,18-18 15,-1 17-15,1-17 0,17 0 0,-17 0 16,17 0-16,-17-17 0,17-19 16,-35 19-16,0-19 15,-18 19 1,18-1-16,-17 18 16,17 35-16,0 1 15,17 52-15,1-35 16,17 53-1,-17-71-15,17 35 16,-35-34-16,18-1 16,-36-17-16,1-18 15,-36 0-15,17-18 16,-17-17 0,36 17-16,-18 0 0,17-17 15,18 0-15,0 17 16</inkml:trace>
  <inkml:trace contextRef="#ctx0" brushRef="#br1" timeOffset="225255.8907">20620 12894 0,'0'0'0,"0"18"0,18 17 16,-1 0-16,18 1 16,1-19-16,17 18 15,-18-35-15,0 0 0,0-17 16,-17-1 0,0 1-16,-18-19 15,0 19-15,-18-1 0,18 0 16,-18 18-16,18 18 15,0 17-15,18 53 16,0-35-16,17 53 16,-35-71-16,18 54 15,-18-72 1,0 19-16,0-19 16,-36-17-16,19-17 15,-36-19-15,35 19 16,-35-54-1,36 36-15,-36-53 16</inkml:trace>
  <inkml:trace contextRef="#ctx0" brushRef="#br1" timeOffset="225533.9239">20620 12612 0,'0'-18'0,"0"1"16,18-1-16,-1 0 15,1 1-15,-1 17 16,36-18-16,-35 0 16,0 18-16,-1-17 15,1 17-15,-18 17 31,18 19-31,-1-1 16,1-17-16,-1 17 0,1-35 16,0 17-16</inkml:trace>
  <inkml:trace contextRef="#ctx0" brushRef="#br1" timeOffset="226202.2569">21925 12506 0,'0'-18'16,"0"36"-1,0 53 1,0-19-16,0 19 0,0-18 16,18 70-16,-18-70 15,17 36-15,1-54 16,0-18-16,17 1 16,-17-18-16</inkml:trace>
  <inkml:trace contextRef="#ctx0" brushRef="#br1" timeOffset="226775.0176">22225 12841 0,'-18'18'16,"1"17"0,17 0-16,0 1 15,0-19-15,17 19 16,1-36-16,0 17 0,-1-17 15,1 0-15,17-17 16,-17-1-16,-18 0 16,0 1-1,-18-19-15,18 19 16,18 34 15,-1 19-15,19-19-1,-19-17-15,19 18 16,-19-18-16,1 0 16,0-18-16,-18 1 31,17 17-15,-17 17-16,0 19 15,0-19-15,0 18 16,0-17-16,0 35 15,0-35-15,0-1 0,0 1 16,-17 17 0,-1-17-16,0-1 15,-17-17 1,17 0-16,-17-17 16,17-1-1,18 1 1,0-1-16,18-17 15,-18 17-15,35-17 16,-17 17-16,0 0 16</inkml:trace>
  <inkml:trace contextRef="#ctx0" brushRef="#br1" timeOffset="227769.4842">22490 12912 0,'0'-18'16,"17"18"-16,-17-18 15,0 1 1,-17 17 15,17-18 0,-18 18-15,0 0 0,18 18-1,-17-18 1,17 17-16,0 1 15,-18-18 1,18 18 0,0-1 31,0 1-32,0 0 1,-18-1-16,18 1 0,0-36 47,0 1-32,0-1-15,18-17 16,0 17 0,-1 0-1,1 18-15,0-17 0,-1 17 16,1-18-16,17 18 15,-35 18-15,18-1 16,-1-17-16,-17 18 16</inkml:trace>
  <inkml:trace contextRef="#ctx0" brushRef="#br1" timeOffset="228204.4536">22807 12859 0,'-35'-18'16,"17"18"-16,1 0 0,-1 35 15,0-17 1,18 0-16,-17 17 0,17-17 16,0-1-16,17 1 15,1-18-15,17 0 16,0 0-16,-17-18 0,0 1 15,-1-19-15,-17 1 16,18 0-16,-18 17 16,0 0-1,0 36-15,0 53 16,18-18-16,-1 70 16,1-70-16,0 70 15,-1-70-15,1 36 16,-18-72-16,-18 18 15,1-35 1,-19-17 0,19-1-16,-19 1 0,1-54 15,17 36-15,-17-18 16,18 18 0,17 17-16,0 0 15</inkml:trace>
  <inkml:trace contextRef="#ctx0" brushRef="#br1" timeOffset="228530.7079">23001 12965 0,'18'0'16,"-1"0"-16,36-18 15,-17 0-15,34 1 16,-52-1-1,-1 0-15,1 18 16,-36-35-16,1 35 16,-18-18-16,-1 1 15,-34 17 1,52 0-16,0 17 0,1 1 16,-1 0-16,18 35 15,0-18-15,53 18 16,0-35-16,35 17 15,-35-18-15,35-17 16,-70 0-16,17 0 16</inkml:trace>
  <inkml:trace contextRef="#ctx0" brushRef="#br1" timeOffset="230211.932">22366 13106 0,'18'0'15,"-18"17"1,17-17-16,1 36 16,-18-19-16,0 1 15,0 0-15,0-1 16,0 1-16,-18-1 15,18-34 32,18-1-47,-18-17 16,18 17-16,-18 1 0,0-19 16,17 19-16,-17-19 0,0-16 15,0 34 1,0-17-16,0 17 15,18-17-15,-18 17 16,35 0 0,-17 18-16,0 0 0,34-17 15,-34 17 1,0 0-16,-18 17 16,0 1-16</inkml:trace>
  <inkml:trace contextRef="#ctx0" brushRef="#br1" timeOffset="230857.2629">24007 13018 0,'0'35'16,"0"-18"-16,0 1 0,0 17 0,-18 1 16,18-19-1,-18 19-15,1-19 16</inkml:trace>
  <inkml:trace contextRef="#ctx0" brushRef="#br1" timeOffset="231686.1185">24624 12788 0,'0'-35'15,"0"17"1,0 1-16,0 34 31,-18 54-31,18-36 16,0 71-16,0-53 16,18-18-16,-18 0 0,18-17 15,34 17-15,-34-35 16,17 0-16,-17-17 15,0-1-15,17-35 16,-35 18-16,18 0 0,-18-1 16,0 1-1,0 17-15,17 18 16,1 36 0,-1-19-16,1 1 0,0 17 15,17 1-15,-17-36 16,17 17-1,-17-17-15,17-17 0,-35-1 16,0-35 0,0 35-16,-18-17 15,1 0-15,17 17 16,-18 18-16</inkml:trace>
  <inkml:trace contextRef="#ctx0" brushRef="#br1" timeOffset="232092.6292">25241 12912 0,'-35'17'15,"17"1"1,1 17-16,-1 18 16,18-35-16,18-1 15,-1 1-15,19-18 0,-19 0 16,1-18-16,35 1 15,-36-1-15,-17 1 16,18-1-16,-18 0 0,0-17 16,-18 0-1,18 52 1,0 1 0,18 17-16,17 1 15,-17-36-15,17 17 16,-17 1-16,17-18 15,-17-18-15,-1 1 16,-17-1 0,0 0-1,18 18 17,0 0-17</inkml:trace>
  <inkml:trace contextRef="#ctx0" brushRef="#br1" timeOffset="232235.8265">25647 12947 0,'18'-18'15,"35"-17"1,-1 17 0,1 18-16,-17 0 15,-19 0-15,1-17 16</inkml:trace>
  <inkml:trace contextRef="#ctx0" brushRef="#br1" timeOffset="232379.6966">25788 12647 0,'0'18'0,"18"70"15,-18-53-15,17 18 0,1 0 16,17 53-16,-17-71 15,17 36 1</inkml:trace>
  <inkml:trace contextRef="#ctx0" brushRef="#br1" timeOffset="233047.5445">26741 12912 0,'0'17'16,"0"19"-1,17-19-15,1 1 16,-1 0 0,1-18-16,0 0 15,17 0 1,-35-36-16,18 19 0,-1-1 15,-17-17-15,18-1 16,0 54 0,-1 53-16,-17-18 15,18-1-15,0 19 0,-1-18 16,1 53-16,-1-53 16,-17-18-16,0 0 15,0 18-15,-17-35 16,-1-18-1,-17-18 1,0-35-16,17 18 0,0 0 16,1-1-16,-36-34 15,35 17-15</inkml:trace>
  <inkml:trace contextRef="#ctx0" brushRef="#br1" timeOffset="233338.016">26688 12612 0,'0'-18'16,"17"18"-1,1-17-15,0-1 0,17-17 16,0 17-16,-17 0 0,-1-35 15,1 36-15,0 17 16,-18-18 0,17 18-16,-17 18 0,36 35 15,-19-36-15,1 19 16,17 17-16,-17-18 16,17-18-16,0 1 15</inkml:trace>
  <inkml:trace contextRef="#ctx0" brushRef="#br1" timeOffset="234012.5882">27869 12365 0,'0'18'15,"0"17"1,0 0-16,18 18 0,0 53 16,-18-53-16,17-18 15,-17 53-15,0-17 16,0-36-16,0-17 15,0-1 1</inkml:trace>
  <inkml:trace contextRef="#ctx0" brushRef="#br1" timeOffset="234993.6411">28222 12718 0,'-17'0'15,"-1"0"1,0 53-16,1-36 16,17 54-16,0-54 15,0 19-15,17-1 16,19-17-16,-1-18 16,-17 0-16,17-18 15,-18 0-15,-17-17 16,0 17-16,0-35 15,0 36-15,0-1 16,0 36 15,18 17-31,-18-17 16,35 35-16,-17-36 16,17 1-1,-17-18-15,0 0 0,-1-18 16,-17-17-1,0 17-15,0-17 16,18 17-16,-18-17 16,17 35-16,19-17 15,-19 17-15,19 0 16,-19 0-16,1 0 0,0 17 16,-1-17-16,1 18 15,-18-1 1,0 1-1,-18 0 1,1-1 0,17 1-16,17-18 31,1-18-15,-18-17-1,17 17-15,-17 1 16,0-1-16,0 36 15,0-1-15,18 36 16,0 0-16,-18 0 16,17 0-16,19 53 15,-36-53-15,17 17 16,-17-34-16,0 17 16,-17-36-16,-1-17 15,0 0-15,-17-53 16,17 18-16,1-35 15,-1 34-15,18 1 16,0-53 0,18 53-16,-1 17 0,1 0 15,0 1-15,17-1 16,0 18-16,18-18 0,-17 18 16,-1 0-16,0-17 15,-17-1-15,35-17 16,-36 17-16,-17 0 0,0-17 15,-17 0 1,-1 35-16,-17-18 0,-1 18 16,19 36-1,17-19-15,0 18 16,0-17-16,35 35 16,0-35-16,1 17 0,-1-17 15,18-18-15,17 17 16,-34 1-16,-19-18 0,1 0 15</inkml:trace>
  <inkml:trace contextRef="#ctx0" brushRef="#br1" timeOffset="235112.6118">29580 12929 0</inkml:trace>
  <inkml:trace contextRef="#ctx0" brushRef="#br1" timeOffset="239359.5929">4145 4551 0,'0'0'0,"-17"0"31,17 17-15,17 1-1,1-18-15,17 0 0,-17 18 16,-1-18-16,19 0 16,-1 0-16,18 17 0,-18-17 15,18 0-15,18 0 0,-19 18 16,19-18-16,176 0 16,-159 0-16,0 0 15,1 0-15,16 0 0,89 0 16,106 18-1,-194-1 1,123-17 0,-123 0-16,141-17 0,-123-1 15,-1 18-15,1-18 0,140 18 16,-140 0-16,-18-17 16,17 17-16,0 0 15,230 17 1,-141-17-16,-106 0 15,-18 0-15,18 0 16,0 0-16,-1 0 0,19 0 0,-18-17 16,247 17-1,-177 0 1,-123 0-16,-18 0 16,0 0-16,1 0 0,-19 0 15,1 0-15,-36 0 16,-17 0-16</inkml:trace>
  <inkml:trace contextRef="#ctx0" brushRef="#br1" timeOffset="240357.6172">12788 4533 0,'-17'0'31,"34"0"-31,18 18 16,-17-18-16,53 17 16,-36 1-16,0-18 15,18 18-15,18-18 0,-1 17 16,107-17-1,17 18-15,-71-18 0,1 0 16,-1 0-16,18 0 0,0 18 16,0-18-16,18 0 0,18 17 15,-1-17-15,0 0 0,230 0 16,-194 0 0,-1-17-16,19 17 0,-19 0 15,1 0-15,229 0 16,18 0-16,-248 0 15,19 17-15,-1 1 0,212 17 16,-247-17 0,0 17-16,-53-17 0,-18 17 15,-17-17-15,-17 17 0,-1-17 16,106 35 0,-141-53-16,-18 0 15,-17 17-15,-1-17 0,-52-35 16</inkml:trace>
  <inkml:trace contextRef="#ctx0" brushRef="#br1" timeOffset="244431.6593">4022 14111 0,'-18'0'16,"0"0"15,36 0 32,17 0-48,1 0-15,17-18 16,35 18-16,-18 18 16,1-18-16,88 0 15,-54 0-15,-16 0 16,16 0-16,19 0 0,-1-18 15,-17 18-15,18-17 0,105-1 16,-123 18 0,0-17-16,35 17 0,-71 17 15,-17-17-15,0 18 16</inkml:trace>
  <inkml:trace contextRef="#ctx0" brushRef="#br1" timeOffset="245966.4164">24888 13635 0,'18'0'16,"0"0"-1,17 18 1,-17-18-16,35 0 16,-36 0-16,36 0 15</inkml:trace>
  <inkml:trace contextRef="#ctx0" brushRef="#br1" timeOffset="246555.3749">24888 13653 0,'-52'0'16,"-1"0"-1,35 17 1,0-17 0,1 18-16,34-18 47,1 17-32,0-17 1,17 0-16,18 0 15,-18 0-15,18 0 0,0-17 16,53 17-16,-36-18 16,1 18-16,70-17 15,-53 17-15,-17 0 0,88-18 16,-71 18-16,0 0 16,0 0-16,0 0 0,89-18 15,-107 18 1,89 18-16,-88-18 15,70 18 1,-53-18-16,71 0 0,-54 0 16,72 0-1,-71 0-15,52-18 16,-69 18-16,69 0 16,-69 18-16,122-18 15,-105 0-15,123 17 16,-105-17-16,140 18 15,-140-18-15,123 17 16,-141-17-16,70 0 16,-123 0-16,-18 0 15,1 0-15,-19 0 0,-17-17 16</inkml:trace>
  <inkml:trace contextRef="#ctx0" brushRef="#br1" timeOffset="255850.5379">2011 14587 0,'-18'0'31,"18"-17"-15,18 17 46,17 17-46,0-17-16,54 0 15,-54 0-15,53 0 16,-53-17 0,1 17-16,17-18 15,-36 18-15,1 0 0,-18-18 16,-18 18 0,-17 0-16,0-17 15,17 17-15,-35 17 16,35 1-16,1 0 15,17-1-15,-18 19 0,18 34 16,18-17-16,-1 35 16,1-35-16,17 18 15,-17-36-15,0 36 16,-18-54-16,-18 19 16,18-19-1,-35 1-15,17-1 16,-17-17-16,0 0 15,-1-17-15,19 17 16,34 0 0,1-18-1,35 18-15,-18 0 16,0 0-16,-17 0 16,17 0-16,-17 0 15,0 0-15,-1 0 16</inkml:trace>
  <inkml:trace contextRef="#ctx0" brushRef="#br1" timeOffset="256115.0563">2858 14605 0,'0'-18'0,"-36"-17"16,19 17-16,-19 1 15,19-1-15,-1 18 0,-17 35 16,17 1 0,18-1-16,0 0 15,0 18-15,0 0 0,18 53 16,-1-53-16,19 53 16,-19-71-16,1 18 15,-18-35-15,-18-18 16,1 0-1</inkml:trace>
  <inkml:trace contextRef="#ctx0" brushRef="#br1" timeOffset="256237.9242">2593 14940 0,'70'18'16,"36"-1"-16,-17 1 15,-54-18-15,0 0 16,0 0-1</inkml:trace>
  <inkml:trace contextRef="#ctx0" brushRef="#br1" timeOffset="256983.955">4092 14764 0,'-17'17'16,"17"1"-16,0 0 0,0 52 15,0-34-15,17-19 16,19 36-16,-19-18 15,36-17 1,-18-18-16,-17-18 0,35-17 16,-35 17-16,-1-17 15,-17 18-15,0-54 16,0 53-16,-17 1 16,17-1-16,0 36 15,0 70 1,17-35-16,1 17 0,17-17 15,0 88-15,1-35 16,-19-53-16,-17-18 16,-17 36-1,-19-18-15,19-35 16,-19-18-16,-16 0 16,16-18-16,1 0 15,17-17-15,-17-18 16,35 0-16,0 18 0</inkml:trace>
  <inkml:trace contextRef="#ctx0" brushRef="#br1" timeOffset="257171.0307">4639 14746 0,'53'18'15,"18"-18"1,17 0 0,-71 0-16,36 0 15</inkml:trace>
  <inkml:trace contextRef="#ctx0" brushRef="#br1" timeOffset="257300.0033">4727 14870 0,'18'17'0,"17"-17"16,0 18-16,1-18 16,52-18-16,-53 18 15,36-17-15</inkml:trace>
  <inkml:trace contextRef="#ctx0" brushRef="#br1" timeOffset="257683.8485">5415 14570 0,'-35'35'16,"-18"18"-16,35 0 15,1 0-15,17-18 16,35 53-16,-17-52 16,17-1-16,53 18 15,-53-36-15,54 1 16,-37-18-16,37-18 16,-54 1-16,18-54 15,-36 36-15,1-36 16,-18 36-16,-53-36 15,0 36-15,-35-18 16,35 36-16,-35-1 16,53 18-16,-18 0 15,35 0 1,18 18-16</inkml:trace>
  <inkml:trace contextRef="#ctx0" brushRef="#br1" timeOffset="258033.5176">6315 14499 0,'17'18'16,"19"-1"0,-36 1-16,0 0 0</inkml:trace>
  <inkml:trace contextRef="#ctx0" brushRef="#br1" timeOffset="258156.7172">6385 14905 0,'36'18'16,"-19"-1"0</inkml:trace>
  <inkml:trace contextRef="#ctx0" brushRef="#br1" timeOffset="261683.2818">7497 10266 0,'0'-18'31,"0"1"-31,0-1 16,0 0-1,0 36 17,17 17-17,-17-17-15,18 52 16,-18-17-1,0 0-15,0 71 16,0-54-16,0 1 0,0 105 16,0-88-16,0-17 15,0 88-15,0-89 16,0 54 0,0-71-16,-18 0 15,18-1-15,0 1 0,-17 18 16,17-36-16,-18 18 15,18-35-15,18 17 16,-18-17-16,17-18 16,-17 17-1,18-17-15,-1 0 16,1 0-16,0 0 16,-18 18-16,35-18 15,-17 0-15,17 18 16,-17-18-16,34 17 15,-16-17 1,34 18-16,-34-18 16,52 18-16,-35-18 15,53 0 1,-54 0-16,72 0 16,-54 0-16,1 0 0,0 0 15,-1-18-15,1 18 0,-1 0 16,18 0-16,-17 0 0,0 0 15,-1 0-15,54 18 16,-54-18-16,-17 17 0,71-17 16,-72 18-1,1-18-15,18 0 16,35-18-16,-36 18 0,36 0 16,-71-17-16,54 17 15,-72 0-15,54 0 16,-54 0-16,54-18 15,-53 18 1,35 0-16,-36 0 16,18 0-16,-17 0 15,0 0 1,-1 0-16,1-18 16,0 18 15,-18-17-16,0-1 1,0-17 0,0 17-16,0 0 0,0-17 15,0-35-15,0 17 16,0 0-16,0-71 16,0 54-16,17-18 0,-17-89 15,0 71-15,0-70 16,18 88-1,-18-53-15,0 70 16,18-35-16,-18 53 16,17-35-1,1 35-15,0-35 16,-18 53-16,17-1 0,-17-34 16,0 52-16,-17-17 15,-1 17 1,0 18-16,1 0 15,-1 0 1,-17 0-16,17 18 16,-17-18-16,-53 18 15,35-18-15,-18 0 0,1 17 16,-36-17-16,0 0 0,-141 18 16,106-18-16,-177 18 15,142-18-15,-142 17 16,177-17-1,-123-17-15,158 17 16,-106-18-16,106 18 16,-35 0-16,88 18 15,-17 34 1,52-34-16</inkml:trace>
  <inkml:trace contextRef="#ctx0" brushRef="#br1" timeOffset="264175.3702">8026 11800 0,'-18'-17'16,"18"-1"-1,-18 1-15,18-1 16,18 18 15,17 18-15,-17-1 0,0 18-16,-1-17 0,54 17 15,-54 1-15,54 17 16,-36-36-1,1 18-15,-19-17 0,18 0 0,1 17 16,-19-17 0,-34-18-1</inkml:trace>
  <inkml:trace contextRef="#ctx0" brushRef="#br1" timeOffset="264485.8617">7938 12153 0,'0'-17'15,"17"17"-15,-17-18 0,18 0 16,-1-17-16,-17 17 16,18 1-16,0-19 0,-18-16 15,17 16-15,-17-17 16,0 18-1,0 17-15,0-34 0,0 34 16,0-17 0,0 17-16,18 18 15,0 18 1,17-1-16,-17-17 16,-1 18-16,1-18 15,-1 18-15,19-1 16,-19-17-16,-17 18 0</inkml:trace>
  <inkml:trace contextRef="#ctx0" brushRef="#br1" timeOffset="266153.6531">12153 11712 0,'-17'0'16,"-1"0"-16,0 0 16,1 0-16,-1 18 15,0-18-15,1 18 16,34-18 15,36 17-15,-17-17-16,52 0 15,-53-17-15,36 17 16,-18 0-16,35-18 16,-35 18-16,35 0 15,-35 0 1,53-18-16,-54 18 16,-16 0-16,70 0 15,-71 0-15,18 0 16,0-17-16,35 17 15,-35 0-15,0-18 0,53 18 16,-54-18-16,1 18 16,0 0-16,0 0 0,18-17 15,35 17-15,-36 0 16,-17 0-16,0 0 16,0-18-16,35 18 15,-35 0-15,-18 0 0,18 0 16,53 0-16,0 0 15,-53 0-15,-18 0 16,71 0 0,-53 0-16,0 0 0,53 0 15,-53 0-15,-1 0 16,72 0-16,-71 0 16,53 0-16,-53 0 15,52 18-15,-52-18 16,36 0-1,-37 0-15,37 0 16,-54 17-16,35-17 16,-17 0-16,18 18 15,-36-18-15,53 0 16,-52 0-16,52 18 16,-35-18-16,35 0 15,-53 0-15,71 0 16,-71 0-16,54 0 15,-37 17-15,19 1 16,-36-18-16,1 18 16,34-18-1,-17 0-15,35 17 16,36-17-16,-54 0 16,1 0-16,-1 0 0,72 0 15,-90 0 1,-16 0-16,52 0 15,-70 18-15,-1-18 0,1 17 16,-36-17 0,-17 0-16</inkml:trace>
  <inkml:trace contextRef="#ctx0" brushRef="#br1" timeOffset="267188.8418">7355 14781 0,'18'0'16,"17"-17"-1,54-1 1,-54-17-16,0 17 0,0-17 15,36-36-15,-53 36 16,-1 0-16,1-18 0,-18 18 16,0-18-16,-18 17 15,1 19-15,-19 17 16,19-18-16,-1 18 0,-17 18 16,17 17-16,0 36 15,18-18-15,0 88 16,18-88-16,-18 88 15,18-88-15,-18 52 16,0-69-16,-36-1 16,19-17-1,-18-1-15,17-17 16,-17-35-16,17 17 16,18-17-1,0 17-15,18 1 0,52-1 16,-35 18-16,54 0 15,-54 35-15,0-17 16,36 35-16,-36-35 16,0-1-16,-17 1 15,0-18-15,-1 18 16,1-1-16</inkml:trace>
  <inkml:trace contextRef="#ctx0" brushRef="#br1" timeOffset="268495.0471">8220 14429 0,'-18'0'15,"18"-18"17,18 18-1,-18-18-15,-18 18-1,0 0 1,1 18-1,-1 0 1,18 17-16,0-17 0,-17 17 16,17 53-1,0-35-15,0 0 0,0-18 16,0 18-16,17 35 16,1-52-16,-1-19 0,1 18 15,0-17-15,35 0 16,-36-18-16,1 0 15,0 0-15</inkml:trace>
  <inkml:trace contextRef="#ctx0" brushRef="#br1" timeOffset="268907.0652">8449 14781 0,'-18'18'16,"36"17"0,-18 1-1,35 17-15,1-18 16,-1-18-16,-17-17 16,17 18-16,0-36 15,-17 18-15,-1-17 0,1-1 16,-18 1-16,0-19 15,0 19-15,0-1 16,0 0-16,0 36 16,0 35-1,18-18-15,-1 71 16,1-53-16,0 35 16,-1-17-1,-17-54-15,-17 19 16,-1-19-16,-17-17 15,-1 0-15,-17-53 16,18 36-16,-18-36 16,36 17-16</inkml:trace>
  <inkml:trace contextRef="#ctx0" brushRef="#br1" timeOffset="269183.9576">8378 14517 0,'0'-35'16,"18"-1"-16,-18 1 0,18 17 16,-1 1-16,1-1 15,0 18-15,-1 0 16,1 0-16,0 0 0,-1 35 15,1-35-15,17 36 16,-17-19 0,-1 1-1,1 0-15,-18-1 16,18 1-16</inkml:trace>
  <inkml:trace contextRef="#ctx0" brushRef="#br1" timeOffset="269451.1723">8961 14940 0,'0'35'16,"0"-17"-16,-18 17 15,18-17-15,-18-18 0,18 18 16,0-36 0</inkml:trace>
  <inkml:trace contextRef="#ctx0" brushRef="#br1" timeOffset="269902.5775">9260 14799 0,'0'18'0,"-17"17"15,17-17 1,0-1-16,0 1 0,17 17 16,1-17-16,17-18 15,-17 0-15,17-35 16,-17 35-16,17-36 16,-35 19-16,18-19 15,-18 54 16,35 53-15,-17-36-16,17 53 16,-35-53-16,18 18 15,-1-18-15,-17 36 16,0-53-16,-17 17 0,-19 0 16,19-35-16,-19 0 15,-16 0-15,34 0 16,-17-17-16,17-1 0,-17 0 15,-1-17-15,36 17 16,-17 18-16,17-17 16,0-19-16</inkml:trace>
  <inkml:trace contextRef="#ctx0" brushRef="#br1" timeOffset="270158.7076">9578 14376 0,'70'17'16,"1"72"-16,-36-37 16,1 1-16,17 71 15,-36-54-15,1 36 16,-18-53-16,-18 18 15,1-36-15,-19 0 16,1-17-16,0 0 16,-1-1-16</inkml:trace>
  <inkml:trace contextRef="#ctx0" brushRef="#br1" timeOffset="270863.434">10583 14640 0,'18'0'16,"35"0"0,-18-17-16,36 17 15,-36-18-15,0 18 0,1 18 16</inkml:trace>
  <inkml:trace contextRef="#ctx0" brushRef="#br1" timeOffset="271001.7652">10636 14958 0,'36'0'0,"34"17"15,-35-34-15,36-1 16,-18 1-1,0-1-15</inkml:trace>
  <inkml:trace contextRef="#ctx0" brushRef="#br1" timeOffset="271587.0519">11536 14676 0,'-18'0'16,"36"0"-1,-1 0-15,19 0 16,52 0-16,-35-18 16,17 18-1,-34 0-15,17 0 16,-36 0-16,1-18 16</inkml:trace>
  <inkml:trace contextRef="#ctx0" brushRef="#br1" timeOffset="275189.335">12488 14358 0,'0'-18'0,"0"1"0,0-1 16,0 1 0,0-1-16,0 36 15,18 17 1,-18 18-16,18 53 15,-18-54-15,0 72 16,0-71-16,17 0 16,-17-18-16,18-17 15,17 35-15,-17-53 16,17 17-16</inkml:trace>
  <inkml:trace contextRef="#ctx0" brushRef="#br1" timeOffset="275456.5329">12806 14676 0,'-18'17'0,"1"1"16,-1-1-16,18 36 16,0-35-16,35 35 15,-17-53-15,17 18 16,-17-18-16,17 17 0,0-17 0,-17-17 15,0-1-15,17-17 16,-35 17-16,0 0 16,0 1-16,-18-1 0,-17-35 15,0 53-15,17-17 16,-35 17-16,35 0 16,1 0-16</inkml:trace>
  <inkml:trace contextRef="#ctx0" brushRef="#br1" timeOffset="275851.7704">13229 14693 0,'-35'18'16,"0"17"-1,-1 0-15,36-17 0,-17 17 16,34-17-1,1-18-15,17 18 16,-17-36-16,0 0 16,-1 1-16,1-1 15,-18-17 1,17 52 0,-17 36-1,18-17-15,0-1 16,35 53-16,-36-53 15,1 1-15,0-1 0,-18 18 16,0-36-16,-18 1 16,-35 17-16,18-35 15,-1 0-15,-34-17 16,17-1-16,-18-17 16,36 17-16,0-17 15,35 17-15,0 1 16</inkml:trace>
  <inkml:trace contextRef="#ctx0" brushRef="#br1" timeOffset="276202.8156">13776 14199 0,'-18'36'31,"18"-19"-31,-17 36 0,17-18 0,0 18 15,0 0-15,17 35 16,-17-35-16,18 0 16,35 35-16,-35-52 15,34 17-15,-34-18 16,0-35-16,17 18 16,-17-18-16</inkml:trace>
  <inkml:trace contextRef="#ctx0" brushRef="#br1" timeOffset="276435.1783">14093 14323 0,'0'53'16,"18"35"-1,0 18 1,-18-71-16,0 18 0,17-18 16,-17 36-16,18-54 15,-18 1-15,18 0 16,-1-18-16</inkml:trace>
  <inkml:trace contextRef="#ctx0" brushRef="#br1" timeOffset="276564.1399">14323 14640 0,'35'0'16,"-17"0"-1,35 0-15,-36 0 16,1 0-16,0 0 16</inkml:trace>
  <inkml:trace contextRef="#ctx0" brushRef="#br1" timeOffset="276991.3925">14658 14605 0,'0'35'15,"0"1"-15,18 16 16,-1-34-16,1 0 15,17-1-15,-17 1 16,-1-18-16,19 0 16,-19-18-16,1 1 15,-18-1-15,18 0 0,-1-17 16,-17 18-16,0-19 16,-17 36-16,17 18 15,-18 35 1,18-18-16,18 53 15,-1-52 1,1 34-16,-18-35 16,0 18-16,0-35 15,-18 17-15,1-35 16,-19 0 0,19 0-16,-19-17 0,19-1 15,-1 0-15,-35-17 16,36 17-16,-19-34 15</inkml:trace>
  <inkml:trace contextRef="#ctx0" brushRef="#br1" timeOffset="277358.2973">14605 14358 0,'0'-18'16,"18"-17"-16,-1 0 15,1 0-15,-18 17 16,18 0-1,-1 1-15,-17-1 16,0 0-16,18 18 0,-18 18 16,0 0-1,17 17-15,1 18 16,0-35-16,17 17 16,0-18-16,-17 1 0,17 17 15,-17-17-15,0 0 16</inkml:trace>
  <inkml:trace contextRef="#ctx0" brushRef="#br1" timeOffset="277648.976">14958 14058 0,'0'-17'16,"17"34"0,19 18-1,-19-17-15,54 70 16,-53-35-16,17 0 0,18 71 16,-18-71-16,-17 52 15,-1-52-15,-34 35 16,-1-52-1,-35 34-15,18-34 16,-53 17-16,52-18 16</inkml:trace>
  <inkml:trace contextRef="#ctx0" brushRef="#br1" timeOffset="284673.0515">16228 14570 0,'-18'0'0,"1"0"16,34 0 0,36 0-1,35 0 1,-35 0-16,53 0 15,-53 0-15,53-18 16,-53 18-16,0 0 16,-53-18-1,-18 18 1</inkml:trace>
  <inkml:trace contextRef="#ctx0" brushRef="#br1" timeOffset="284933.6542">16439 14393 0,'0'-17'16,"-17"17"-1,-1 17-15,-35 1 16,18 0 0,0 17-16,-36 18 15,54-36-15,-36 36 16,53-35-16,0 17 15,17-17-15,71 17 16,-35-35-16,36 18 16,-54-18-16,35 17 15,-52 1-15,0-18 16</inkml:trace>
  <inkml:trace contextRef="#ctx0" brushRef="#br1" timeOffset="285560.8648">17463 14305 0,'-18'18'0,"18"35"15,0-18-15,-18 71 16,18-53 0,18-18-16,0 53 15,-18-70-15,17 17 0,18 0 16,1-35-16,-19 0 15,19-17-15,-19-1 16,1 0-16,-18-17 0,18 0 16,-1 35-1,1 0 1,-18 18-16,35 17 16,-17-18-16,-1 1 0,19 0 15,-1-18-15,18-18 16,-36 0-16,19 1 0,-36-18 15,35-36 1,-35 0-16,-18 36 16,1 0-16,17 17 15,-18 18-15,0 18 16,18 0-16</inkml:trace>
  <inkml:trace contextRef="#ctx0" brushRef="#br1" timeOffset="286018.724">18150 14605 0,'-52'18'0,"34"-1"16,-17 36 0,35-35-16,0 17 0,17 0 15,1-17-15,17-18 0,0 0 16,36-18-1,0-17-15,-54 17 16,1-17-16,-18 0 16,0 17-16,-18 18 15,1 0-15,-1 18 16,18 17 0,0-17-16,18-1 15,-1 1-15,18 0 16,-17-18-16,0 17 15,-1-17-15,1-17 0,17-1 16,-35 0-16,18 1 16,-18-1-16,18 18 15,-18-17-15,17 17 16,1 17 0,-1-17-16,1 18 15,0-18-15,17 17 16,-17-17-1,-1 18-15,1-18 16,0-18-16</inkml:trace>
  <inkml:trace contextRef="#ctx0" brushRef="#br1" timeOffset="286158.1126">18733 14623 0,'35'0'16,"18"-18"-1,-36 18-15,72-18 0,-72 18 16,36-17 0</inkml:trace>
  <inkml:trace contextRef="#ctx0" brushRef="#br1" timeOffset="286317.7718">18856 14429 0,'18'53'0,"17"70"16,0-17-16,-17-53 15,-1-18-15,19 36 16,-19-36 0</inkml:trace>
  <inkml:trace contextRef="#ctx0" brushRef="#br1" timeOffset="291289.5366">19808 14323 0,'0'-18'0,"18"1"16,0 17-1,-18-18-15,17 18 16,-17 35 31,0-17-47,0 17 0,0 53 16,0-52-16,18-1 15,-18 18-15,18-18 16,-18 0-16,17 18 15,-17-18-15,0 1 16,0-19-16,18 1 16,-18 0-16</inkml:trace>
  <inkml:trace contextRef="#ctx0" brushRef="#br1" timeOffset="292008.2434">20108 14658 0,'18'0'47,"-18"18"-31,18-18-1,-18 17 1,17 1 0,-17-1-1,0-34 63,0-1 16,-17 18-47,17 18 0,0-1-47,0 1 16,0 0-16,0 17 15,17-17-15,1-1 16,0 1-16,17 0 15,-18-18-15,19 0 16,-19-18 0,19 0-16,-36 1 15,17-19-15,-17 19 16,-35-36 0,17 35-16,-17-17 15,0 35-15,0-18 16,17 18-16,0 18 15,18 0-15,18-18 16</inkml:trace>
  <inkml:trace contextRef="#ctx0" brushRef="#br1" timeOffset="292436.0238">20549 14640 0,'-17'0'15,"-19"18"1,19 0-16,17-1 0,0 18 16,0 1-16,17-19 15,19 1-15,-1-18 16,-17 0-16,-1 0 0,19 0 16,-19-18-16,1 1 15,-1-36 1,-17 35-16,0 1 15,0-1-15,0 0 0,-17 18 0,17 18 16,0 35 0,17-18-16,-17 18 15,18-18-15,0 71 16,-1-71-16,1 54 16,-18-72-16,-18 36 15,1-35-15,-19 17 16,1-35-16,18 0 15,-19 0-15,-17-18 16,18 1-16,17 17 16,1-18-16,-19-17 15,19 17-15,17 1 16,0-19-16</inkml:trace>
  <inkml:trace contextRef="#ctx0" brushRef="#br1" timeOffset="293115.4022">21167 14217 0,'17'-18'16,"-17"36"15,18 35-15,-18-18-16,0 71 15,18-53-15,-18 53 16,0-71-16,17 36 16,-17-54-16,18 18 15,-18-17-15,18-18 16,-18-18-16</inkml:trace>
  <inkml:trace contextRef="#ctx0" brushRef="#br1" timeOffset="293268.8632">21361 14534 0,'17'-17'15,"1"17"1,35 0-16,-35 0 15,17 0-15,0 0 16</inkml:trace>
  <inkml:trace contextRef="#ctx0" brushRef="#br1" timeOffset="293655.2344">21678 14499 0,'0'35'16,"0"-17"-16,18 53 16,-18-54-16,35 36 15,0-35 1,-17-1-16,17-17 0,-17 0 16,0 0-16,-1-17 0,19-18 15,-19 17-15,-17-17 16,0 17-16,0 0 0,0 1 15,0-1-15,0 53 16,0 36 0,0-36-1,18 18-15,-18 0 0,17 35 16,1-35-16,-18 18 16,0-54-16,0 36 15,-18-53 1,1 0-1,-1-17-15,1-1 0,-36-35 16,35 18-16,-17-18 16,17 0-16</inkml:trace>
  <inkml:trace contextRef="#ctx0" brushRef="#br1" timeOffset="293949.2212">21661 14217 0,'17'0'31,"18"-18"-15,-17 1-16,35-1 15,-18 0-15,1 1 16,-19-19-1,1 36-15,-18 18 16,18 17 0,-18 1-16,35 34 15,-18-34 1,-17-19-16,36 36 0,-19-53 16</inkml:trace>
  <inkml:trace contextRef="#ctx0" brushRef="#br1" timeOffset="294649.7156">22754 14270 0,'0'0'0,"0"18"31,0 52-15,0-35-16,0 18 0,18 53 15,-18-53-15,0 0 16,17 17-16,1-34 15,-18-1-15,18-17 0,-18-1 16,35-17-16,-17 0 16</inkml:trace>
  <inkml:trace contextRef="#ctx0" brushRef="#br1" timeOffset="295450.1896">23107 14570 0,'-18'-18'16,"1"18"-16,-1 0 16,18 18-16,-18-1 0,-17 36 15,35-35-15,0 52 16,0-52-16,35 17 16,1-17-16,-1 0 15,0-18-15,1-18 16,-19 0-1,1 1-15,-18-19 16,0 1-16,0 18 16,-18-19-1,1 19-15,17 34 16,17 19 0,1-19-16,-18 1 15,17-1-15,19 19 16,-19-19-16,19-17 0,-1 18 15,-17-18 1,-18-35 0,0 17-16,17-35 15,-17 36-15,0-19 16,18 19-16,-1 17 16,1 0-1,17 0-15,-17 0 16,17 17-16,-17-17 15,17 0-15,-17 0 16,-36 0 0,18 18-1,-17 0-15,17-1 16,0 18 0,0-17-16,17 17 15,1-17-15,17-18 16,-17 0-16,17 0 15,-17-18-15,-18 1 16,0-1 0,-18 18-1,18 35 1,0 1-16,0-1 0,0 18 0,35 17 16,-35-34-1,18 34-15,-18-34 16,0-19-16,-18 18 15,1-35-15,-36 0 16,35-17 0,-17-1-16,-18-35 15,35 18-15,-35-18 16,53 35-16,-17-17 16,17 18-16</inkml:trace>
  <inkml:trace contextRef="#ctx0" brushRef="#br1" timeOffset="295751.1602">23883 14746 0,'18'-18'16,"35"1"0,-36-1-16,1 1 0,17-19 15,-17 19-15,-18-1 16,-18 0-1,-17 18-15,0 0 16,-1 18-16,1 0 16,0 17-16,35-17 15,0 34 1,35-16-16,18 17 16,0-36-16,53 1 15,-53 0-15,-18-18 0,18 0 16,-18-18-16,-17 18 15,-18-18-15</inkml:trace>
  <inkml:trace contextRef="#ctx0" brushRef="#br1" timeOffset="296334.8704">24924 14764 0,'17'17'16,"1"-17"0,0 0-16,-1 0 0,1 0 15</inkml:trace>
  <inkml:trace contextRef="#ctx0" brushRef="#br1" timeOffset="296485.8899">25294 14764 0,'18'0'0,"-1"0"15,-17-18-15,18 18 0,0 0 16,-1 0-16</inkml:trace>
  <inkml:trace contextRef="#ctx0" brushRef="#br1" timeOffset="296590.2512">25559 14746 0,'0'-18'0</inkml:trace>
  <inkml:trace contextRef="#ctx0" brushRef="#br1" timeOffset="296734.1617">25894 14781 0,'35'0'15,"-35"-17"16</inkml:trace>
  <inkml:trace contextRef="#ctx0" brushRef="#br1" timeOffset="297725.2513">11836 15152 0,'0'17'16,"-18"-17"-16,18 18 0,0 17 16,-18-17-16,18 17 0,0 1 15,0-19-15,0 18 16,0-17-16,18 0 0,-18-1 0,18 19 16,-1-36-16,-17 17 15</inkml:trace>
  <inkml:trace contextRef="#ctx0" brushRef="#br1" timeOffset="297997.0569">11553 15293 0,'0'-18'15,"36"-17"1,-19 17-16,19-35 15,-1 1 1,-17 34-16,-1 0 0,1 18 16,0-17-16,-1-1 15,1 36 1,-1 17 0,1-17-16,17 34 15,-17-34-15,35 17 16,-18-17-16,18 0 15</inkml:trace>
  <inkml:trace contextRef="#ctx0" brushRef="#br1" timeOffset="300539.3938">26441 14534 0,'17'0'15,"-17"-17"1,18 17 0,-18-18-1,0 36 1,0 52-16,0 36 15,0-71-15,0 18 16,53 0 0,-35-35-16,17 0 0,-18-18 15,54-18-15,-36-17 16,18-18-16,-35 17 16,-1 1-16,19-18 15,-36 36-15,0-1 16,17 36-16,-17 17 15,0 35 1,0-34-16,18 17 16,0-18-16,-1-17 0,1-18 15,17 17-15,18-17 16,-35 0-16,-1 0 16,19-35-16,-36 0 15,0 17-15,0-35 16,0 18-16,0 0 0,0 17 15,-18-17-15,18 17 16,-18 0-16,18 1 0,-17 17 16,-1 0-16,18 17 15</inkml:trace>
  <inkml:trace contextRef="#ctx0" brushRef="#br1" timeOffset="301044.2071">27340 14658 0,'-17'-18'16,"-1"18"-16,0 0 0,1 18 16,-1 0-16,0 34 15,18-34-15,18 35 16,-18-35-16,35 17 15,1-35-15,-1 18 16,-17-36 0,17-17-16,-18 17 15,-17-17-15,0 17 16,0 0-16,-17-34 16,-1 52-16,18-18 0,-17 18 15,17 18-15,0-1 16,0 18-16,17-17 15,18 17-15,-17-35 16,0 0-16,17 0 0,0 0 16,1-35-1,-36 17-15,17 1 16,-17-18-16,18 17 16,0 18-1,-1 0 1,1 18-1,-1-1-15,1 1 16,0-1-16,-1 1 16,19 0-16,-19-18 15,-17-18-15</inkml:trace>
  <inkml:trace contextRef="#ctx0" brushRef="#br1" timeOffset="301205.4965">27764 14587 0,'35'0'16,"-17"0"-16,52 0 0,-35 0 16,18 0-16,0-17 15,-18 17-15,36-18 16,-53 18-16,-36-18 16</inkml:trace>
  <inkml:trace contextRef="#ctx0" brushRef="#br1" timeOffset="301379.591">27958 14305 0,'17'53'16,"1"35"0,-18 18-16,18-35 15,-18-18-15,17-1 0,1 19 16,-1-36-16,1 1 15</inkml:trace>
  <inkml:trace contextRef="#ctx0" brushRef="#br1" timeOffset="303102.2438">28945 14658 0,'0'18'31,"0"17"-15,0-18-16,36 19 15,-19-19-15,19 1 16,-1-18 0,-17 0-16,34-18 15,-34 1-15,0-1 0,17-35 16,-35 36-16,18-19 15,-18-17-15,0 36 16,17 17 0,-17 35-1,0 0 1,18 1-16,-18 16 0,35 72 16,-17-71-16,-18 0 0,17 0 15,1 35 1,-18-18-16,0-52 15,0 0-15,-18-1 16,-17-17 0,18 0-16,-36-17 15,35 17-15,-35-36 16,18 19-16,-18-36 16,35 18-16,-52-18 15,52 17-15,-17-34 16</inkml:trace>
  <inkml:trace contextRef="#ctx0" brushRef="#br1" timeOffset="303458.9596">28910 14323 0,'-17'0'16,"34"-18"-16,1 18 15,-18-17-15,35-1 16,-17 0 0,-18 1-16,35-19 15,-35 19-15,18-19 16,-1 19-16,-17-19 15,18 36-15,0 0 16,-1 18 0,1 35-16,-1-18 15,1-17-15,0 17 0,17 1 16,0-19-16,1 18 16</inkml:trace>
  <inkml:trace contextRef="#ctx0" brushRef="#br1" timeOffset="304415.809">30057 14429 0,'0'-18'16,"-18"0"-1,-17 18 1,17 0-16,-17 18 0,17 0 15,-35 17 1,36-17-16,17 17 16,0-18-16,17 1 0,36 35 15,-18-35-15,1-1 16,17 19-16,-18-36 16,-17 17-16,-1 1 15,-34-18-15,-36-18 16,35 18-1,-17 0-15,-36 0 16,36 0-16,17-17 0,18-1 16</inkml:trace>
  <inkml:trace contextRef="#ctx0" brushRef="#br1" timeOffset="304842.7547">30409 14570 0,'-17'17'0,"-1"54"16,1-53-16,17 34 16,-18-34-1,18 0-15,18-36 16,-1-35 0,-17 36-16,18-19 15,17-17-15,-35 36 16,35-19-1,-17 36 1,-18 36-16,0-1 16,0-17-16,0-1 15,0 1-15,0 0 16,18-36 0,-1-17-1,1 17-15,0 0 16,34-17-16,-16 35 15,-19-18-15,36 18 16,-35 0-16,0 36 16,-1-1-1,-17 0-15,0 18 16,0-35-16,18 17 16,-18-17-16,18 17 15,-1-35-15</inkml:trace>
  <inkml:trace contextRef="#ctx0" brushRef="#br1" timeOffset="305182.0816">30992 14587 0,'-18'-17'0,"0"17"16,1 0-16,-1 35 15,0 0-15,1 18 16,17 0-1,0-35-15,17-1 0,1 1 0,17-18 16,-17 0 0,0 0-16,-1 0 0,18-18 15,-17 1-15,0-36 16,-18 18-16,-18-1 16,18 19-16,-18-19 15,18 54 1,18 17-1,0-17-15,35 17 16,-36-17-16,36-1 16,-35 1-16,-1-18 0,-17 18 15</inkml:trace>
  <inkml:trace contextRef="#ctx0" brushRef="#br1" timeOffset="305416.1595">31291 14146 0,'-17'71'0,"17"35"16,17-36-1,-17 54-15,18-71 16,0 17-16,-18-17 0,35 35 15,-17-52-15,-1-1 16,-17-17-16,18-1 16,-18-34-16,18-1 15</inkml:trace>
  <inkml:trace contextRef="#ctx0" brushRef="#br1" timeOffset="305621.5009">31538 14164 0,'0'106'15,"18"-36"-15,-18 72 16,0-72-16,0-17 0,18 70 16,-1-17-1,1-70-15,-18-1 16,0-17-16,0-1 0,0 1 15</inkml:trace>
  <inkml:trace contextRef="#ctx0" brushRef="#br1" timeOffset="316761.7076">4057 15540 0,'-18'0'31,"1"0"16,-1 0-31,18 18-1,-18-18 17,36 0 30,17 0-46,1-18-16,-1 18 0,71 0 15,-53 0-15,105 18 16,36-18 0,-88 17-16,0-17 0,18-17 15,122-19 1,-104 19-16,-19-1 0,1-17 16,-19 17-16,72-17 15,-124 17-15,0 0 0,-18 18 16,0 0-16,0 0 15,-35 18 1</inkml:trace>
  <inkml:trace contextRef="#ctx0" brushRef="#br1" timeOffset="320893.4384">26441 15275 0,'17'0'94,"19"0"-79,-1-17-15,-17 17 16,52 0-16,-35-18 16,36 18-16,-18 0 15,-18 0-15,71 0 16,-53 0-16,53 0 15,-36 0-15,54 0 16,-36 0-16,71 0 16,-89 18-16,124-18 15,-106 17-15,142-17 16,-124 0-16,123 0 16,-106-17-16,107 17 15,-107 0 1,124-18-16,-123 18 15,140 0-15,-140-18 16,158 18 0,-159 0-16,18 0 0,106 18 15,-141 0-15,0-1 16,106 19-16,-106-1 16,-1-18-16,1 1 15,0 0-15,0-1 0,-18 1 0,53 0 16,-88-18-1,0 0-15,-18 0 16,-35-18-16</inkml:trace>
  <inkml:trace contextRef="#ctx0" brushRef="#br0" timeOffset="336024.9708">18680 10989 0,'-18'0'31,"36"0"32,52 18-48,-17-18-15,71 0 16,-54 0-16,71 17 16,-70-17-16,70 0 15,-71 0-15,54-17 16,-71 17-1,17-18-15,-34 18 16,-36-18-16</inkml:trace>
  <inkml:trace contextRef="#ctx0" brushRef="#br0" timeOffset="336468.9377">19032 10795 0,'-53'18'16,"-17"-1"-1,17 1-15,-18 17 16,36-35-16,-53 35 15,70-17-15,-35 17 16,36-17-16,17 17 16,17 1-16,36-1 15,-17-17-15,-1 17 16,18-18-16,35 19 16,-70-19-16,17 19 0,-35-19 15</inkml:trace>
  <inkml:trace contextRef="#ctx0" brushRef="#br0" timeOffset="391799.5577">1358 8608 0,'-17'0'15,"34"0"1,1 0-1,-1 0-15,1 0 16,0 0-16,35 0 16,0 0-16,-18 0 0,18 0 15,106 17 1,-71-17-16,18 0 0,17 0 0,124-17 16,-124 17-16,1-18 15,123 1 1,-124-1-16,54 18 15,-107-18-15,54 18 16,-89 18-16,0 0 16,-17-18-16,-36 35 15,1-35-15</inkml:trace>
  <inkml:trace contextRef="#ctx0" brushRef="#br0" timeOffset="401152.7543">1729 16457 0,'-36'-18'16,"1"1"-1,-71 17 1,71 17-1,0 19-15,-36 34 16,36-34-16,-36 87 0,54-70 16,17 0-16,-18 17 0,18 1 15,18 35-15,-1-53 16,36 35 0,-18-70-16,1 17 15,-1-35-15,0 17 0,36 1 16,-36-18-16,18 0 15,-35 0-15,-1-18 16,1 18-16</inkml:trace>
  <inkml:trace contextRef="#ctx0" brushRef="#br0" timeOffset="401559.0831">2170 17039 0,'-53'18'15,"17"-1"-15,-17 19 16,36-19-1,-1 1-15,18 17 16,0-17-16,18 0 0,-1-1 0,72 18 16,-54-17-1,0-18-15,71 18 16,-71-18-16,54-18 16,-54 18-16,-18-18 0,19 1 15,-19-18 1,-17 17-16,0 0 0,-35 1 15,-18-19 1,18 19-16,0-1 0,-36 0 16,36 18-16,0 0 0,17 18 15,0-18-15,36 18 16</inkml:trace>
  <inkml:trace contextRef="#ctx0" brushRef="#br0" timeOffset="401859.3078">2699 16933 0,'-88'18'16,"35"-18"-16,0 18 15,17-1-15,54 1 16,-18 0-16,71 17 15,17 0-15,-53-17 16,53-1-16,-52 1 16,-19 0-1,1-1-15,-36 19 16,-17-19-16,-36 1 16,36-1-16,-53-17 15,53 0-15,-1-17 16,19-1-16</inkml:trace>
  <inkml:trace contextRef="#ctx0" brushRef="#br0" timeOffset="402052.7076">3052 17039 0,'52'0'15,"1"0"1,36-17 0,-54 17-16,18-36 15,-36 19-15</inkml:trace>
  <inkml:trace contextRef="#ctx0" brushRef="#br0" timeOffset="402248.931">3175 16933 0,'0'106'16,"0"-53"-16,18 35 15,-18-52-15,17-1 16,1-18-16,-18 19 0,18-19 15</inkml:trace>
  <inkml:trace contextRef="#ctx0" brushRef="#br0" timeOffset="402970.7191">4815 16351 0,'-17'-53'16,"-18"18"-1,-36 0-15,53 17 16,-52 18-1,34 18-15,-34 88 16,70-53-16,-18 17 16,18 1-16,18-18 0,17 88 15,0-71-15,-17 1 16,35 17-16,-35-70 16,-1 17-16,-17-17 15,-17-18 1,-19-36-16,1 19 15,0-1-15,0 0 0,-36-35 16,53 36-16,-17-1 16,53 1-1,52-1 1,-34 0-16,-1 1 0,71-1 16,-71 18-16,18 0 15,-18 0-15,0 0 16</inkml:trace>
  <inkml:trace contextRef="#ctx0" brushRef="#br0" timeOffset="403431.2957">4957 16792 0,'0'71'16,"0"-18"-1,17-18-15,-17-17 0,53 17 16,-18-35 0,-17 0-16,0-18 15,-1 1-15,-17-19 0,18-17 16,-18 36-16,0-36 16,0 35-1,18 18 1,-18 18-16,17 35 15,-17-36 1,18 1-16,-18 0 0,17-1 16,1-34 15,17-36-15,-17 18-16,0 17 15,17-35 1,-17 53-16,-1-18 0,19 18 15,-36 18-15,17 0 16,1 35-16,-18-36 16,0 1-16,35 35 15,-35-36-15,18-17 16,-1 0-16</inkml:trace>
  <inkml:trace contextRef="#ctx0" brushRef="#br0" timeOffset="403617.2204">5592 16686 0,'-36'71'0,"19"0"16,17-19 0,35-16-16,18-19 15,35-17 1,-17-17-1,-36-1-15</inkml:trace>
  <inkml:trace contextRef="#ctx0" brushRef="#br0" timeOffset="403776.9514">5786 16739 0,'-18'0'16,"71"0"15,-36 0-31,19 0 16,-1 0-16,53-17 0,-52-1 15,34-17 1,-52 35-16,-18-18 16,17 0-16</inkml:trace>
  <inkml:trace contextRef="#ctx0" brushRef="#br0" timeOffset="403970.5367">5997 16545 0,'0'53'16,"18"35"-1,-18 18-15,0-70 0,0-1 16,35 18 0,-17-36-16,35-34 15,-36-1-15</inkml:trace>
  <inkml:trace contextRef="#ctx0" brushRef="#br0" timeOffset="404120.8466">6279 16739 0,'18'53'16,"0"-17"-1,-18-19-15,17-17 0,19 0 16,-1-17-1,-35-1-15</inkml:trace>
  <inkml:trace contextRef="#ctx0" brushRef="#br0" timeOffset="404228.3091">6332 16457 0,'0'-18'15,"18"18"1</inkml:trace>
  <inkml:trace contextRef="#ctx0" brushRef="#br0" timeOffset="404767.3871">6650 16810 0,'18'0'16,"-18"-18"-16,-18 18 16,0 0-1,1 18 1,-1 17-16,0-35 15,18 35-15,0 1 16,0-19-16,18-17 16,0 18-16,-1-18 0,1 0 0,17 0 15,-17 0-15,17-53 16,-35 35-16,18-17 16,-18-18-16,0 18 15,-18 0-15,0-1 16,1 36-16,-18-17 15,17 34 1,18 1-16</inkml:trace>
  <inkml:trace contextRef="#ctx0" brushRef="#br0" timeOffset="405045.7686">6879 16916 0,'0'17'15,"0"1"-15,-17-18 16,34 0 0,1-35-1,-18 17-15,17 0 16,36-34-16,-35 34 16,35-17-16,-35 35 15,17 17-15,-18 1 16,1 17-16,0 0 15,-1 18 1,1-35-16,0 17 16,-1-17-16,1-18 15</inkml:trace>
  <inkml:trace contextRef="#ctx0" brushRef="#br0" timeOffset="405373.8852">7620 16351 0,'0'18'16,"0"0"-1</inkml:trace>
  <inkml:trace contextRef="#ctx0" brushRef="#br0" timeOffset="405505.834">7691 16739 0,'17'18'16,"-17"-36"15</inkml:trace>
  <inkml:trace contextRef="#ctx0" brushRef="#br0" timeOffset="408686.6856">8573 16069 0,'-18'0'78,"0"0"-62,1 0-1,-1 0-15,0 0 16,36 0 31,53-18-47,-36 18 16,18 0-16,53 0 15,-36 0-15,-17-17 0,53 17 16,-71 0-16,18 0 15,0 0 1,-18 0-16,-17-18 16,0 18-16,-36 0 15,0 0-15,-17 18 16,0-18-16</inkml:trace>
  <inkml:trace contextRef="#ctx0" brushRef="#br0" timeOffset="408981.2404">8890 16122 0,'18'18'16,"-1"17"-16,-17-17 0,18 17 0,17 71 16,-17-53-16,17 70 15,-17-70-15,17 53 16,-35-53-1,18 35-15,-18-53 16,0 18-16,-18-35 16,-17-1-1,-1-17-15,-52 18 16,35-36-16,0 18 0,1 0 16,-37-17-16,72-1 15,-1 0-15,0 18 16,36-17-16</inkml:trace>
  <inkml:trace contextRef="#ctx0" brushRef="#br0" timeOffset="409324.0226">9543 16193 0,'-36'-18'16,"19"36"0,-1-18-16,-17 52 15,35-16-15,-18 17 16,18 0-16,-17 70 15,34-70-15,1 0 16,-1 0-16,36 53 16,-35-71-16,17 0 0,1 0 15,-19-17-15,36 0 16,-35-1-16,-1-17 16</inkml:trace>
  <inkml:trace contextRef="#ctx0" brushRef="#br0" timeOffset="410388.9123">10037 16563 0,'-18'-18'16,"0"18"-1,18 18 1,-17 17-1,17 0-15,0 18 16,0-35-16,17 17 16,1-17-1,-18 0-15,35-1 16,-17-17-16,-1 0 16,1-17-16,-18-1 15,0 0-15,18 18 31,-1 36-15,1-19-16,0 1 0,17 17 16,0-35-16,18 18 15,-35-36-15,35 1 16,-53-1-16,0-35 16,0 35-16,-36-35 15,19 18 1,-19-18-16,19 36 15,-1 17-15</inkml:trace>
  <inkml:trace contextRef="#ctx0" brushRef="#br0" timeOffset="410584.7071">10724 16775 0,'0'17'16,"-17"19"-16,-1-1 15,-17 18-15,17-18 16,1-17-16,-1-1 16,18 1-16</inkml:trace>
  <inkml:trace contextRef="#ctx0" brushRef="#br0" timeOffset="411051.1478">10901 16210 0,'0'71'16,"0"17"0,17-18-16,-17 36 15,0-53-15,0 0 0,0-18 16,0 1-16,0-19 15,18-17-15,-18-35 16,18 17-16,35-17 16,-18 17-16,-17 1 15,52 17 1,-35 17-16,18 19 16,-35-19-16,0 19 15,-18-19-15,-36 19 16,1-19-16,-53 19 15,53-36-15,-71 0 16,70 0-16,-16 0 16,69-18-1,1 0 1</inkml:trace>
  <inkml:trace contextRef="#ctx0" brushRef="#br0" timeOffset="411341.4521">11236 16034 0,'53'35'15,"-18"-17"1,0 17-16,71 53 15,-70-35-15,52 71 16,-53-54-16,-17 1 0,17 70 16,-35-88-16,-35 70 15,17-70-15,-53 35 16,36-70 0,-35 17-1,17-35-15</inkml:trace>
  <inkml:trace contextRef="#ctx0" brushRef="#br0" timeOffset="413129.0234">12030 16492 0,'17'-17'31,"1"17"-15,53 0-1,-36-18-15,53 18 0,-53 0 16,36-18-1,-53 18-15,17 18 16</inkml:trace>
  <inkml:trace contextRef="#ctx0" brushRef="#br0" timeOffset="413264.0033">12083 16792 0,'88'0'16,"-35"0"-16,0 0 15,35-35 1,-53 17-16,0 18 0</inkml:trace>
  <inkml:trace contextRef="#ctx0" brushRef="#br0" timeOffset="413938.7191">13335 15769 0,'-18'0'16,"18"18"-1,0 17 1,0 36-1,18-18-15,-18 17 16,18-35-16,-1 18 16,1-35-16,0 35 15,-18-35-15,-36 17 16</inkml:trace>
  <inkml:trace contextRef="#ctx0" brushRef="#br0" timeOffset="414132.6092">12982 16387 0,'-17'0'0,"34"0"16,1 0-16,70-18 15,-17 0 1,105 1-16,-70-1 16,0 0-16,70 1 15,-105 17-15,-18 0 0,52 0 16,-87 0-1,0 0-15,-18 17 16</inkml:trace>
  <inkml:trace contextRef="#ctx0" brushRef="#br0" timeOffset="414683.4507">13353 16651 0,'-18'71'15,"18"-1"1,18-17-16,-18-18 15,17-17-15,-17 0 16,0-36 0,0-17-16,0 0 15,18-36-15,-18 53 16,18-35 0,-1 36-16,-17-1 0,18 18 15,-1 0-15,1 35 16,0-17-16,-18 17 0,0-17 15,17 35 1,1-35-16,-18-1 0,18-17 16,-1 0-1,-17-17-15,18-1 0,17-35 16,-17 18 0,0 17-16,17-17 0,-18 17 15,1 18-15,0 18 16,-1 17-1,1 0-15,-18 1 16,18-1-16,-18-17 0,0 34 16,17-52-16,1 18 15,-18 0-15,18-36 16</inkml:trace>
  <inkml:trace contextRef="#ctx0" brushRef="#br0" timeOffset="415779.1813">15222 16069 0,'-17'18'16,"34"-18"0,1 0-1,0-18 17,-1 0-32,1-17 15,-18 17-15,0 1 0,18-1 16,-18 1-16,17-1 15,1 0-15,-1 1 0,1 17 16,0-18 0,-36 18 15,-17 0-15,0 0-16,-54 18 15,36-18-15,-70 35 16,52-35-16,-70 18 15,88-1-15,-70 1 16,70-1-16,-18 1 16,54 0-16,-1-1 15,18 1-15,18 0 16,-1-1-16,54 1 16,-18 0-16,53-1 15,-53-17-15,53 36 16,-54-19-16,19 1 15,-53-1-15,-1 19 16,-34-19 0,-19 19-16,1-19 15,0 1-15,-71 0 16,71-1-16,-18 1 0,-35 17 16,52-17-1,1-1-15,17 19 16,18-19-16,36 19 15,-19-19-15,71 18 16,-35-17-16,71 17 16,-71-17-16,70 0 15,-52-18-15,17 0 16,-35 0-16,-35 0 16,17-18-16,0 0 15,-35 1-15,18-1 0,-18 0 16,0 1-16,-36-18 15,19 17-15,-1 0 16,1 18 0</inkml:trace>
  <inkml:trace contextRef="#ctx0" brushRef="#br0" timeOffset="417563.2652">14623 17022 0,'-18'0'15,"0"0"-15,18 35 16,0-18-1,0 19-15,18-19 16,-18 19-16,18-36 16,-1 17-16,-17-34 31</inkml:trace>
  <inkml:trace contextRef="#ctx0" brushRef="#br0" timeOffset="417730.5346">14605 16880 0,'0'-17'15,"0"-1"1,18 1 0,-1-1-16,1 18 15,0 0-15,-1 0 16,1 0-16</inkml:trace>
  <inkml:trace contextRef="#ctx0" brushRef="#br0" timeOffset="417907.8743">14887 16951 0,'18'0'31,"0"0"-15,-1 0-16,1 0 0,-1 0 16</inkml:trace>
  <inkml:trace contextRef="#ctx0" brushRef="#br0" timeOffset="418034.4052">14834 17074 0,'36'0'15,"-19"0"-15,1 0 0,52-17 16,-52 17 0,17-18-16,1 18 0</inkml:trace>
  <inkml:trace contextRef="#ctx0" brushRef="#br0" timeOffset="418207.52">15275 16969 0,'0'17'16,"0"1"-16,18 0 15,-18-1-15,18 18 16,-1-17 0,1-18-1</inkml:trace>
  <inkml:trace contextRef="#ctx0" brushRef="#br0" timeOffset="419192.5169">14676 15522 0,'0'18'31,"0"17"-15,0-17-16,0 17 16,17 18-16,-17-35 15,0-1-15,0 1 0,18-18 16,-18-18 0,0-35-1,0 18-15,17-18 16,-17 18-16,0 17 15,36-17-15,-19 35 16,1 0-16,0 35 16,-18 1-1,0-19-15,17 1 0,1-1 16,-18 1-16,18-18 16,-1-18-1,1 1-15,0-18 16,-18 17-16,17 0 0,1 1 15,-1 34 1,1 19 0,-18-19-16,18 1 0,-18-1 15,17 1-15,1 0 16</inkml:trace>
  <inkml:trace contextRef="#ctx0" brushRef="#br0" timeOffset="419976.2584">15752 16157 0,'-36'36'16,"36"-19"-1,53-17 1,-18 0-16,36-17 16,-36-19-16,1 19 0,-1-1 15,0-17-15,0-18 16,-17 17-16,0 19 16,-18-18-16,0-1 0,-18 1 15,0 17-15,1 18 16,-19 0-16,19 36 15,-18 52-15,35-18 16,-18 54 0,18-54-16,-18 72 15,18-72-15,0 18 16,0-52-16,-17-1 16,-1-18-16,0-17 15,1-17-15,-1 17 16,0-18-16,1-17 0,-1 0 15,18 17-15,18 0 16,17 1-16,18 17 16,-18 0-16,36 35 15,-36-17-15,53 17 16,-70-17-16,35 17 16,-35-18-1,-1 1-15</inkml:trace>
  <inkml:trace contextRef="#ctx0" brushRef="#br0" timeOffset="420622.1892">16686 15804 0,'-17'0'16,"-1"18"-1,-17 53 1,35-36-16,-18 18 0,18 17 16,0 54-16,0-54 15,18 54-15,-1-89 16,1 0-16,17 36 16,1-53-16,-19-1 15,19 1-15,-19 0 16</inkml:trace>
  <inkml:trace contextRef="#ctx0" brushRef="#br0" timeOffset="421445.6464">17074 16175 0,'-17'35'16,"17"18"0,0-18-16,0 1 0,35 34 15,0-17 1,1-35-16,17 17 16,-18-35-16,35-18 15,-34-17-15,-19 17 16,1-34-16,-18 16 15,0-17 1,0 36-16,-18-1 16,1 18-16,-1 18 15,18 17-15,0 53 16,18-35-16,-1 53 16,1-53-16,17 35 15,-17-35-15,-18-18 16,0 18-16,0-35 0,-18 35 15,1-36 1,-36-17-16,35-17 16,-17-1-16,-36-35 15,36 18-15,0 0 16,-36-36-16,53 18 16</inkml:trace>
  <inkml:trace contextRef="#ctx0" brushRef="#br0" timeOffset="421845.1082">17092 15893 0,'0'0'0,"0"-18"16,0 0-1,18 1-15,-18-1 16,0-17 0,17 17-16,-17 1 15,18 17-15,-18-18 16,18 18-1,-1 0-15,1 18 16,0-1-16,-1 1 16,1 17-16,17 0 15,-35 1-15,35-1 16,-35-17-16,0-1 0,0 1 16,0-1-1,0 1-15</inkml:trace>
  <inkml:trace contextRef="#ctx0" brushRef="#br0" timeOffset="422334.2882">17709 15699 0,'-17'-18'15,"-1"18"-15,1 0 16,-1 18-16,0 17 15,1 35 1,17-34-16,17 34 0,-17-34 16,18-1-16,17 0 0,18 0 15,-35-17-15,35-18 16,-36 0 0,19 0-16,-19-18 15</inkml:trace>
  <inkml:trace contextRef="#ctx0" brushRef="#br0" timeOffset="422472.7412">17868 15928 0,'18'35'16,"-18"36"0,17-36-1,1-17 1</inkml:trace>
  <inkml:trace contextRef="#ctx0" brushRef="#br0" timeOffset="422630.0286">17921 15787 0,'-18'0'16,"36"0"-1,-18-18 1</inkml:trace>
  <inkml:trace contextRef="#ctx0" brushRef="#br0" timeOffset="422813.0073">18098 15716 0,'17'36'15,"1"-19"-15,17 36 16,-17-35-16,-1 17 16,-17 0-16,0 18 15,0-35-15,-35 35 16,17-36-16</inkml:trace>
  <inkml:trace contextRef="#ctx0" brushRef="#br0" timeOffset="423313.9137">18380 16439 0,'0'18'31,"0"0"-15,0 17 0,-18 0-16,0-17 0,-17 17 15,35-17 1,-17-18-16</inkml:trace>
  <inkml:trace contextRef="#ctx0" brushRef="#br0" timeOffset="423758.6823">18715 16281 0,'-18'-18'16,"1"18"-16,17 18 15,0-1-15,0 19 0,0 34 16,17-35-1,1 1-15,17 17 16,0-36-16,1-17 0,34 0 16,-52 0-1,17-17-15,-17-1 0,-1 0 16,1-17-16,-18 17 16,0-17-16,0 18 0,0-19 15,-18 19-15,1 34 16,17 19-16,0 34 15,17-17-15,-17 18 16,18-19-16,0 1 0,-1 0 16,-17 0-16,18-17 15,0 34-15,-18-52 16,-18-1 0,0 1-16,-35-18 15,18-18-15,-35 1 16,17-19-16,-18 1 15,36 0-15,0 17 0,17-17 16</inkml:trace>
  <inkml:trace contextRef="#ctx0" brushRef="#br0" timeOffset="425471.0532">19156 15769 0,'-18'0'15,"18"18"16,-17 17-31,17 0 16,0 54-16,17-54 16,1 35-16,-18-34 15,53 17 1,-36-18-16,19-17 16,-1-1-16,0-34 15,-17 17-15</inkml:trace>
  <inkml:trace contextRef="#ctx0" brushRef="#br0" timeOffset="425622.8131">19350 16034 0,'0'17'16,"0"19"-1,0-19-15,18 1 0,-1 0 16,1-1-16,-1-17 15</inkml:trace>
  <inkml:trace contextRef="#ctx0" brushRef="#br0" timeOffset="425772.3186">19420 15875 0,'-17'-18'15,"34"18"1</inkml:trace>
  <inkml:trace contextRef="#ctx0" brushRef="#br0" timeOffset="425971.9314">19509 15857 0,'0'18'0,"17"0"16,1-1-16,-18 1 16,18 0-16,17 34 15,-18-16-15,-17-19 0,18 36 16,-18-35-16,0 0 16,0-1-16,-18-17 0,18 18 15</inkml:trace>
  <inkml:trace contextRef="#ctx0" brushRef="#br0" timeOffset="426382.851">19632 15628 0,'0'-18'31,"18"18"-15,17 36-1,0-19-15,1 19 0,16 52 16,-16-35-16,34 70 16,-34-52-16,-19-1 15,19 71-15,-19-70 16,1 0-16,-18-1 16,0 1-16,0-18 0,-18 17 0,18 18 15,-17-52 1,-1 34-16,0-35 15,-17 1-15,17-19 16</inkml:trace>
  <inkml:trace contextRef="#ctx0" brushRef="#br0" timeOffset="427650.711">17463 17304 0,'0'-18'16,"17"18"-1,-17 18 1,0-1 0,0 19-16,0-19 15,0 36-15,0-17 0,18 34 0,-18-17 16,0 70 0,17-70-16,-17-17 0,18 34 15,0-35-15,-1-17 16,1 17-16,-18-17 15,0-36 17</inkml:trace>
  <inkml:trace contextRef="#ctx0" brushRef="#br0" timeOffset="428146.5254">17233 17586 0,'0'-18'31,"0"1"1,18-36-17,-1 18 1,-17 17-16,18 0 15,0 1-15,-1-1 16,1-17-16,0 17 0,-1-17 0,19 17 16,-19-17-16,1 0 15,0 17-15,-1 0 16,1 18 0,-1 18-1,-17 17-15,36 0 16,-1 1-16,0-1 15,1-17 1,-1-1-16,0 19 16</inkml:trace>
  <inkml:trace contextRef="#ctx0" brushRef="#br0" timeOffset="432655.7028">10213 17410 0,'0'0'0,"0"17"15,-18 36 1,18 0-16,0 71 16,0-72-1,0 1-15,0 53 16,0-71-16,18 36 15,-18-53-15,0-1 16,0 1-16,18-36 16,-1 1-16</inkml:trace>
  <inkml:trace contextRef="#ctx0" brushRef="#br0" timeOffset="432996.0496">9984 17604 0,'-36'0'15,"19"17"1,34-17 0,1-35-1,0 17-15,35-52 16,-36 35-16,18 17 15,1-35-15,-1 18 16,-17 17-16,-18-17 0,17 35 16,-17 17 15,0 36-31,18 18 16,0-36-16,-1-17 15,1-1-15,35 36 16,-36-53-16,1 0 15,17 0-15</inkml:trace>
  <inkml:trace contextRef="#ctx0" brushRef="#br0" timeOffset="433296.0437">10918 17427 0,'0'36'0,"0"16"15,0 1-15,0 0 0,0 0 16,0 0-16,18 53 15,-18-53-15,0 0 16,18 0-16,-1-36 16,1-17-16,0-17 15</inkml:trace>
  <inkml:trace contextRef="#ctx0" brushRef="#br0" timeOffset="433619.6719">10724 17551 0,'0'-18'31,"0"0"-31,36-17 16,-19 18-16,1-1 15,35-35-15,-18 35 16,-17 1-16,35-36 16,-36 53-16,1-18 0,0 18 15,-1 35 17,-17 18-32,18-17 15,-18-19-15,35 36 16,-17-35-16,0-1 0,-1 1 15</inkml:trace>
  <inkml:trace contextRef="#ctx0" brushRef="#br0" timeOffset="436865.968">20638 16334 0,'-18'0'16,"18"-18"-1,0 0 1,18 18 15,-1 0-15,18 0-16,36-17 16,-18 17-1,-18 0-15,-17 0 16,17 17-16,-35 1 15</inkml:trace>
  <inkml:trace contextRef="#ctx0" brushRef="#br0" timeOffset="436999.5465">20655 16492 0,'53'0'0,"-35"0"15,52-17-15,-17-1 16,-18 18-16,1-18 0,-1 18 15,-17 0-15</inkml:trace>
  <inkml:trace contextRef="#ctx0" brushRef="#br0" timeOffset="439612.9645">21396 16316 0,'18'0'16,"-1"0"-1,1 0 1,17 18 0,-17-18-16,35 17 15,-18-17-15,0 0 16,-17-17-16</inkml:trace>
  <inkml:trace contextRef="#ctx0" brushRef="#br0" timeOffset="440325.5908">22225 15910 0,'-18'0'0,"18"-17"32,18 17-32</inkml:trace>
  <inkml:trace contextRef="#ctx0" brushRef="#br0" timeOffset="440574.3554">22225 15910 0,'0'-53'0,"0"36"15,0-1 1,0 0-16,0 1 0,18 17 16,-18 17 15,0 19-31,0-19 15,0 36-15,17-17 16,-17-1-16,0-18 0,0 19 16,18-1-1,-18-17-15,0 17 16,18-35-16,-18 18 0,-18-18 16</inkml:trace>
  <inkml:trace contextRef="#ctx0" brushRef="#br0" timeOffset="440771.2167">22013 16281 0,'36'-18'16,"-19"18"-16,19 0 0,16-18 15,-16 18-15,34-17 16,-17 17-16,0 0 0,18-18 15,-36 18-15,0 0 0,18 0 16</inkml:trace>
  <inkml:trace contextRef="#ctx0" brushRef="#br0" timeOffset="441232.7467">22243 16598 0,'-18'71'16,"-17"-1"-16,35-34 16,0-19-1,17-17 1,1-35-16,0-18 15,-1 18-15,-17 17 16,18-17-16,-18 17 0,18-17 16,-1 35-16,1 0 15,-18 18-15,0 34 16,0-16-16,0-1 16,17-17-16,-17-1 15,36-17 1,-19-17-16,1-19 15,0 19-15,-1-19 16,1 19-16,17-1 16,1 1-16,-19 34 15,1 18-15,-18-17 16,17 53 0,-17-36-16,0 18 15,18-35-15,-18-1 16</inkml:trace>
  <inkml:trace contextRef="#ctx0" brushRef="#br0" timeOffset="441949.3012">23936 15875 0,'18'-18'15,"-18"1"-15,-36-1 16,1 18 0,-18 0-16,-70 18 15,-18 17 1,70-17-16,0 17 0,1-17 16,-18 34-16,70-34 15,0 0-15,36-1 16,35 19-16,-18-19 15,18-17-15,0 18 16,0 0-16,-18-1 16,18 1-16,-35-18 0,17 18 0,-17-1 15,-36 18-15,-17-17 16,-18 0-16,18 17 0,-71 36 16,53-54-16,-18 54 15,54-54-15,17 36 16,17-35-1,72 17-15,-37-35 16,90 0-16,-72 0 16,54 0-16,-89 0 15,35 0-15,-87 0 32</inkml:trace>
  <inkml:trace contextRef="#ctx0" brushRef="#br0" timeOffset="442427.3967">23319 17022 0,'0'17'31,"17"18"-16,1-17-15,-18 0 0,18 17 16,-18-17 0,17-1-16,-17 1 0</inkml:trace>
  <inkml:trace contextRef="#ctx0" brushRef="#br0" timeOffset="442609.775">23301 16828 0,'0'-36'16,"18"36"-16,-18-17 0,35-1 15,-17 18-15,-1 0 16,18 0-16</inkml:trace>
  <inkml:trace contextRef="#ctx0" brushRef="#br0" timeOffset="442782.7321">23477 16863 0,'18'0'16,"0"0"-16,-1 0 15,19 0 1,-19 0-16,18 0 16</inkml:trace>
  <inkml:trace contextRef="#ctx0" brushRef="#br0" timeOffset="442906.9078">23460 16986 0,'35'18'0,"-17"-18"15,35 0-15,-18 0 16,18-18-16,-18 18 0,-17-17 16,17 17-16</inkml:trace>
  <inkml:trace contextRef="#ctx0" brushRef="#br0" timeOffset="443072.4345">23865 16951 0,'18'18'16,"0"-1"-16,-1 19 15,1-19-15,0 1 16,17-1 0</inkml:trace>
  <inkml:trace contextRef="#ctx0" brushRef="#br0" timeOffset="443775.1466">23283 15558 0,'0'17'16,"-17"-17"-16,17 18 15,0 17-15,0-17 16,0-1-16,-18-17 0,36 0 31,-18-17-15,0-1-16,17-35 15,1 36-15,17-1 16,-17 0-16,0 18 16,-1 18-1,1 0-15,-1-1 16,1 18-16,0-17 15,-18 0-15,0-1 16,0-34 0,17-1-1,-17 0 1,18 18-16,-18-17 0,18-1 0,17 1 16,18 17-1,-18 0-15,-17 17 0,17 18 16,0 18-1,-35-35-15,0 17 16,18 1-16</inkml:trace>
  <inkml:trace contextRef="#ctx0" brushRef="#br0" timeOffset="447231.9647">24377 16210 0,'18'-17'15,"-18"-1"1,17 0-16,-17 1 16,18-1-16,-36 18 31,18 18-15,-17 35-16,17-18 15,0-18-15,17 19 16,-17-19-16,18 1 0,0 0 0,-1-1 15,18 1 1,18-36-16,-35 1 0,0-1 16,-1-35-1,-17 18-15,0 17 16,0 1-16,0 34 16,0 36-16,0-18 15,18 71 1,0-53-16,17 35 15,-18-35-15,19 0 16,-36-18-16,-18-17 16,0 0-16,-34-36 15,16 18-15,-34-35 16,17 17-16,-18-17 16,36 0-16,0 17 15,17 0-15,18-17 16</inkml:trace>
  <inkml:trace contextRef="#ctx0" brushRef="#br0" timeOffset="448505.8639">24800 15681 0,'0'-18'16,"-17"18"0,-1 18-16,18 0 15,-18 17-15,18 0 16,0 0-16,18 54 16,0-54-16,-1 0 0,1-17 15,0 17-15,34 18 16,-34-53-16,0 18 15,-1-18-15,1 0 0,0-18 16</inkml:trace>
  <inkml:trace contextRef="#ctx0" brushRef="#br0" timeOffset="448623.0972">24959 15928 0,'0'35'0,"18"0"16,-1-17-1,1 0-15</inkml:trace>
  <inkml:trace contextRef="#ctx0" brushRef="#br0" timeOffset="448761.1744">24994 15752 0,'-17'0'0</inkml:trace>
  <inkml:trace contextRef="#ctx0" brushRef="#br0" timeOffset="448962.7488">25135 15681 0,'0'18'16,"0"-1"-16,18 1 16,0 35-1,-1-18-15,-17 0 0,0 1 16,0-1-16,0-17 16,-17 52-16,-1-52 0,0-1 15</inkml:trace>
  <inkml:trace contextRef="#ctx0" brushRef="#br0" timeOffset="449180.6624">25382 15857 0,'-17'53'15,"17"0"-15,0-18 0,0 54 16,17-36 0,-17 0-16,18-1 0,0 1 15,-18 0-15,17 0 16</inkml:trace>
  <inkml:trace contextRef="#ctx0" brushRef="#br0" timeOffset="449811.9174">25576 16245 0,'0'18'15,"-17"35"-15,17-18 16,17 18 0,1-35-16,17-1 15,-17 1-15,17-18 16,-17-18-16,0 1 15,-18-1-15,0-17 16,0 17-16,0 1 0,-18-19 0,0 1 16,18 17-1,-17 1 1,34 17-16,1 0 16,17 0-16,-17 0 0,17 0 15,0 0-15,18 17 16,-35-17-16,0 0 15,-1 18-15,-17 0 16,-35 17-16,17-17 16,-17 35-16,35-36 15,0 36-15,0-35 16,18-1 0,-1-17-16,19-17 15,-19-1-15,18-17 16,-17 17-16,-18-17 0,0-18 15,0 35-15,0 1 16,0 34 0,0 54-1,18-36-15,17 53 16,-17-52-16,-1 17 16,19 17-16,-36-17 15,0-35-15,0-1 16,-36 1-1,-17 0-15,18-18 16,0 0-16,-36-18 16,18 18-1,18-18-15,17 18 0,1 0 16,17-17-16</inkml:trace>
  <inkml:trace contextRef="#ctx0" brushRef="#br0" timeOffset="450463.0868">26335 16193 0,'0'-18'0,"0"36"16,18 17 0,-18 0-16,17 18 15,1-18-15,17 18 16,-17-35-1,17-1-15,-17-17 16,-1-17-16,1-1 16,0-35-16,-18 18 15,17-18 1,-17 35-16,0 36 16,0 53-1,18-18-15,-1 52 16,1-34-16,17 35 15,-17-71-15,-18 36 16,0-54-16,-18 1 16,1-18-1,-36-35-15,35 17 16,1-17-16,-36-18 16,35 0-16,-17 18 0,17-1 15</inkml:trace>
  <inkml:trace contextRef="#ctx0" brushRef="#br0" timeOffset="450768.8383">26264 15998 0,'18'-17'15,"-18"-1"-15,18 1 16,35-36 0,-36 17-16,1 19 0,-1-19 15,1 19-15,-18-18 16,18-1-16,-1 36 16,-17 53-1,0-35-15,0 17 16,18 0-16,0 18 15,17 0 1,-17-35-16,-1-1 0</inkml:trace>
  <inkml:trace contextRef="#ctx0" brushRef="#br0" timeOffset="450986.9744">26670 15663 0,'0'53'31,"0"-17"-31,0 16 0,18 37 16,-1-36-16,19 17 16,-19-35-16,36 18 15,-18-53 1,1 0-16</inkml:trace>
  <inkml:trace contextRef="#ctx0" brushRef="#br0" timeOffset="451145.8724">26935 15928 0,'0'0'0,"0"18"0,17 17 16,-17-18-1,18 1-15,0 0 16,-1-18-16</inkml:trace>
  <inkml:trace contextRef="#ctx0" brushRef="#br0" timeOffset="451287.2758">26935 15752 0,'0'17'32</inkml:trace>
  <inkml:trace contextRef="#ctx0" brushRef="#br0" timeOffset="451488.4203">27076 15628 0,'35'35'0,"18"36"15,-35-36-15,17 53 16,-18-35-16,1-17 16,-18 52-1,-18-53-15,1-17 0,-36 52 16,35-52-1</inkml:trace>
  <inkml:trace contextRef="#ctx0" brushRef="#br0" timeOffset="452581.7301">27534 16422 0,'0'-18'16,"18"18"-1,17-17 1,1 17-1,-1 0-15,35-18 0,-34 18 16,17 0 0,-36 0-16,18 0 15,-17 0-15,-36 0 32</inkml:trace>
  <inkml:trace contextRef="#ctx0" brushRef="#br0" timeOffset="452831.7449">27728 16157 0,'0'36'0,"0"34"16,18-17 0,0 35-16,-1-53 15,19 36-15,-36-36 16,17-17-16,1 17 16</inkml:trace>
  <inkml:trace contextRef="#ctx0" brushRef="#br0" timeOffset="453465.4316">28346 15769 0,'0'-17'0,"-53"-1"16,35 36-16,-17 34 15,0 1-15,17 0 16,0 0-16,18 18 0,0-18 16,0 70-1,18 1-15,0-71 0,17-18 16,0 18-16,-17-18 16,17 0-16,0-17 0,18 0 15</inkml:trace>
  <inkml:trace contextRef="#ctx0" brushRef="#br0" timeOffset="453862.1647">28610 15840 0,'0'35'0,"0"18"16,0 35-1,36 89 1,-36-125-16,17 37 16,1-36-16,-1-1 15,1-34-15,-18 0 16,18-18-16</inkml:trace>
  <inkml:trace contextRef="#ctx0" brushRef="#br0" timeOffset="454028.5663">28822 16245 0,'18'0'16,"17"0"-1,18 0 1,-36 0-16,36-17 16</inkml:trace>
  <inkml:trace contextRef="#ctx0" brushRef="#br0" timeOffset="454645.9333">29245 16245 0,'0'-17'16,"0"34"15,18 19-16,-18-19-15,0 19 0,35 34 16,-17-35-16,17 1 16,-17-19-16,17 1 15,-17-18 1,-1-35-16,1 17 16,0-35-16,-1 36 15,1-36 1,-18 35-16,18 18 15,-18 18-15,0 70 16,0 18 0,0-53-16,17 52 15,-17-52-15,18 18 16,-18-36-16,-18 0 16,1-35-16,-19 0 15,19-17-15,-36-36 16,35 35-16,-35-52 15,35 34-15,-34-34 16,34 17-16</inkml:trace>
  <inkml:trace contextRef="#ctx0" brushRef="#br0" timeOffset="454878.9966">29563 15769 0,'-18'35'16,"18"-17"-16,0 35 0,18 18 16,-1-19-16,19 19 15,-19-53-15,19 35 16,-19-53-16,19 17 15,-36-34-15</inkml:trace>
  <inkml:trace contextRef="#ctx0" brushRef="#br0" timeOffset="455001.0212">29739 15998 0,'0'53'16,"18"-35"-16,-18 0 0,0-1 15</inkml:trace>
  <inkml:trace contextRef="#ctx0" brushRef="#br0" timeOffset="455146.4575">29810 15857 0</inkml:trace>
  <inkml:trace contextRef="#ctx0" brushRef="#br0" timeOffset="455334.3993">29810 15857 0,'88'53'16,"-70"-17"-1,-1-1-15,1 0 16,-1 0-16,-17 18 16</inkml:trace>
  <inkml:trace contextRef="#ctx0" brushRef="#br0" timeOffset="455674.5488">30057 15681 0,'0'53'15,"17"-18"1,36 53-16,-35-35 16,17 0-16,-17 0 15,17 0-15,0 0 0,-17 0 0,-18 0 16,18 0-16,-18 0 0,-18 52 15,0-52-15,-17 18 16,17-53-16,-17 34 16,18-52-1,-19 18-15</inkml:trace>
  <inkml:trace contextRef="#ctx0" brushRef="#br0" timeOffset="456252.2942">29704 15875 0</inkml:trace>
  <inkml:trace contextRef="#ctx0" brushRef="#br0" timeOffset="456385.8214">29633 15875 0,'18'-18'16</inkml:trace>
  <inkml:trace contextRef="#ctx0" brushRef="#br0" timeOffset="457103.5337">30674 15875 0,'0'-18'16,"0"36"-1,0 35 1,0 0 0,0 0-16,0 17 0,0 36 15,0-53-15,0-18 16,18 54-16,-1-54 16,-17-18-16,53 19 15,-35-36-15,0 0 0</inkml:trace>
  <inkml:trace contextRef="#ctx0" brushRef="#br0" timeOffset="457720.8852">30886 16281 0,'-36'35'16,"36"-17"-16,0 17 15,0 0-15,36 0 16,-19-17-16,19 0 15,-19-18-15,1 0 16,0 0-16,-18-36 16,0 19-16,0-36 15,0 35-15,-18-35 16,18 36-16,0-1 16,0 0-16,18 18 15,-1 0-15,18 0 16,-17 18-16,17-18 15,-35 18 1,36-18-16,-36 17 16,0 1-16,-18 0 15,0 17-15,18-17 16,-17 17 0,17-18-16,0 1 15,0 0 1,35-36-16,-17 18 15,-18-18-15,35-34 16,-17 34-16,17-17 16,-35 17-16,17 18 15,1 18-15,-18-1 16,18 71-16,-18-35 16,35 88-1,-17-17-15,-1-71 0,1 53 16,-18-71-16,0 0 15,-18 1 1,1-19-16,-1-17 0,-35 0 16,18 0-1,0-17-15,-54-36 0,54 35 16,17 0-16,-34 1 16,16-1-1,36 36-15</inkml:trace>
  <inkml:trace contextRef="#ctx0" brushRef="#br0" timeOffset="458850.2605">31662 15857 0,'0'-35'15,"-18"53"1,-17 35-16,35 52 16,-18-52-16,36 71 15,0-18 1,17-18 0,18-18-16,-36-34 15,19-19-15,-19-17 16</inkml:trace>
  <inkml:trace contextRef="#ctx0" brushRef="#br0" timeOffset="459044.2354">31856 15981 0,'0'35'0,"0"0"16,0 54-1,17-36-15,-17-18 0,36 35 16,-36-34-16,35 17 16,-17-36-16,-1 1 15</inkml:trace>
  <inkml:trace contextRef="#ctx0" brushRef="#br0" timeOffset="459145.8492">32068 16245 0,'35'-17'15,"0"-1"1,-17 1 0</inkml:trace>
  <inkml:trace contextRef="#ctx0" brushRef="#br0" timeOffset="459517.1056">32279 16263 0,'0'35'16,"18"18"0,17 0-1,0-35 1,1-18-16,-1 0 0,0-18 16,-17-17-1,-1-18 1,1 18-16,-18 17 15,18 18 1,-18 35-16,0 1 0,17 52 16,-17-35-16,0 35 15,18-35 1,-18-18-16,0 36 16,0-54-16,0 1 0,-35 0 15,17-18-15,0 0 16,1-18-16,-1 0 15,1 1-15,-1-19 0,-35-17 16,35 1-16</inkml:trace>
  <inkml:trace contextRef="#ctx0" brushRef="#br0" timeOffset="459778.3016">32244 15981 0,'-18'-18'16,"36"1"-1,0-19-15,17 1 16,0 0 0,-17 17-16,-1 0 15,1 1-15,-18 34 16,0 1-1,0 17 1,0-17-16,18 17 16,-18 1-16</inkml:trace>
  <inkml:trace contextRef="#ctx0" brushRef="#br0" timeOffset="460023.0875">32597 15716 0,'0'18'0,"0"0"16,0 17-16,0 0 0,17 53 15,1-52-15,17 52 16,1-35-16,16 0 15,-34-18-15,35 0 16,-35-35 0</inkml:trace>
  <inkml:trace contextRef="#ctx0" brushRef="#br0" timeOffset="460168.3509">32897 16034 0,'0'35'16,"17"0"-16,-17-17 15,0 0-15</inkml:trace>
  <inkml:trace contextRef="#ctx0" brushRef="#br0" timeOffset="460318.4243">32897 15822 0,'-18'-18'16</inkml:trace>
  <inkml:trace contextRef="#ctx0" brushRef="#br0" timeOffset="460508.2057">32985 15893 0,'35'35'16,"-35"-17"-16,18 17 16,17 35-16,-35-52 15,0 17-15,18 18 16,-36-35-16,0 17 15,1-35-15,-1 18 16</inkml:trace>
  <inkml:trace contextRef="#ctx0" brushRef="#br0" timeOffset="461018.4839">33179 15804 0,'0'-17'16,"17"34"15,-17 19-31,18-1 0,-18 18 16,35 53-16,-17-53 15,0 17-15,-1-17 0,1 53 16,-18 0 0,0-53-16,0 0 0,-18 17 15,-17-17 1,0-18-16,17-17 15,0 0-15,-17 17 16,17-17-16,1-18 0</inkml:trace>
  <inkml:trace contextRef="#ctx0" brushRef="#br0" timeOffset="472057.0403">24148 15505 0,'17'0'47,"1"0"-32,0-18-15,-1 18 0,1-18 16,17 18-16,-17 0 16,-1 0-16,-17-17 15</inkml:trace>
  <inkml:trace contextRef="#ctx0" brushRef="#br0" timeOffset="472530.2449">24095 15469 0,'-18'0'15,"18"18"16,18 35-31,-18-35 16,0 52-16,0-35 16,0 18-16,0 0 15,0 0-15,-18 0 0,18 18 16,0-19-16,-18 1 0,18 18 16,-17-18-16,17 0 0,0 70 15,0-70-15,17 53 16,-17-71-16,0 53 15,0-52-15,-17 17 16,17-18 0,-18 36-16,18-54 15,0 18-15,0-17 16,0 0-16,18-1 16,17 1-16,-17 0 15,35-1 1,-36-17-16,36 18 15,-35 0-15,35-18 16,-36 0-16</inkml:trace>
  <inkml:trace contextRef="#ctx0" brushRef="#br0" timeOffset="473759.1537">33196 15540 0,'18'0'31,"35"0"-15,-18 0-16,18-18 16,-18 18-16,-17 0 0,35-17 15,-18 17-15,1-18 16,-36 36 31,-18 17-47,18-17 15,0 17-15,0-18 16,0 36 0,0-17-16,0-1 0,0 35 15,0 1 1,0-18-16,-18 0 0,18-18 15,-17 89-15,-1-71 16,18-1-16,-18 19 0,1 70 16,17 0-1,17-70-15,-17-18 16,0 0-16,18 0 16,-18 17-16,0-17 0,-18 53 15,18-71-15,-17 18 0,17 18 16,0-36-16,0 35 15,-18-52 1,18 0-16,-18-36 47,1 18-31,17-18-16,-35 18 15,17 0-15,-17 0 0,17 0 16,0 0-16,-52 0 15,52 0-15,-17 18 0,0-18 16</inkml:trace>
  <inkml:trace contextRef="#ctx0" brushRef="#br0" timeOffset="475127.1243">21502 16933 0,'0'18'47,"0"0"-47,0 35 15,0-1-15,0-16 0,0 70 16,0-54-16,17 37 16,-17-54-16,18 0 15,-18-17 1,18-18-16,-1 0 15,-17-35-15</inkml:trace>
  <inkml:trace contextRef="#ctx0" brushRef="#br0" timeOffset="475427.7275">21237 17110 0,'0'-18'16,"18"0"-1,0 1-15,34-18 16,-34-1-16,17 19 0,-17-19 0,17 19 16,-17-1-16,0-17 0,17 17 15,-18 1 1,-17 34-1,0 1-15,18 35 16,-18-36-16,35 36 16,-17-35-16,35 17 15,-35-35 1</inkml:trace>
  <inkml:trace contextRef="#ctx0" brushRef="#br0" timeOffset="487234.0988">1217 8643 0,'-18'0'0,"36"0"32,0 0-17,17-18-15,18 18 16,-18 0-16,71 0 15,-53 0-15,88 0 16,-53 0-16,124-17 16,-89 17-16,107-18 15,-124 18 1,105-17-16,-105 17 16,88-36-16,-88 19 15,70-19-15,-88 19 16,36-1-16,-71 18 15,0-18 1,-18 18-16,0 0 0,36 0 16,-53 0-16,-1 0 15,1 0 1,-36-17-16,1 17 31,34 0 16,-17-18-31,0 0-16,-17-17 15,17 0 1,-18-18-16,18 18 16,-35-71-16,17 53 15,0-88-15,18 70 16,0-87-16,0 69 15,0-34 1,0 52-16,0-17 16,18 53-16,-18 17 0,0 1 15,0-1-15,0-17 16,-18 35 31,1 17-32,-1-17-15,-17 0 16,-18 18-16,0-18 0,-106 18 16,71-18-16,-18 0 15,0 0-15,1 0 16,-19 0-16,18 0 0,-17 0 16,-18 0-16,-142-18 15,-16 18 1,193 0-16,0 18 0,18-18 0,-53 0 15,88 0 1,17 0-16,19 0 0,-1 0 16,0 0-16,1 17 62,-1 36-46,1-18-16,17 1 15,-18-19-15,18 19 0,0 52 16,0-35-16,0 17 16,18 1-16,17 123 15,-18-88-15,1 123 16,0-123-16,-18 0 16,17 70-16,-17-88 15,18 53-15,-18-70 16,0-18-1</inkml:trace>
  <inkml:trace contextRef="#ctx0" brushRef="#br0" timeOffset="490737.2325">2452 9825 0,'-18'-18'16,"-17"18"-1,17 0-15,-35-17 16,18 17 0,-35 0-16,17 0 15,-71 17-15,71-17 16,-88 18 0,53 0-16,-53-1 15,53 1-15,-54-1 16,54 1-16,-53 35 15,71-35-15,-1-1 16,1 19-16,17-19 0,-18 1 0,18-1 16,-17 1-16,-19 17 15,36 1-15,18-19 16,0 1-16,0 17 0,-1-17 16,19 35-16,-1-36 15,18 54-15,0-36 16,18 36-1,-1 35-15,1-53 0,0 52 16,-1-34 0,1 88-16,0-71 15,-1 0-15,-17 0 0,18 0 16,-1 89-16,-17-89 16,18 53-1,-18-70-15,0-1 16,0 1-16,0-18 0,0 53 15,0-71-15,0 35 16,0-52-16,0 17 0,18 1 16,-1-19-16,1 1 15,0 0-15,17-1 16,0-17-16,36 18 16,-36-18-16,0 0 15,18 0-15,0 0 0,71 0 16,-54 0-16,71-18 15,-70 18 1,105 0-16,-88 0 16,106 0-16,-88 0 15,124-17 1,-107-1-16,1 18 0,105-18 16,18 1-1,-141 17-15,141-18 16,-142 18-16,107-18 15,-106 18-15,88 0 16,-106 0-16,89 0 16,-89 0-16,53-17 15,-71 17-15,54-18 16,-71 0-16,17 1 16,-52 17-16,0 0 15,-18-18-15,0 0 16,-18 1-16,0-18 15,1-1 1,-1-17-16,18 0 16,-18-35-16,18 35 15,-17-52-15,17 34 16,-18-70 0,18 53-16,0-71 15,18 71-15,-1-89 16,-17 71-16,18-88 15,0 106-15,-18 0 0,17 0 16,-17 0-16,0 17 16,0 1-16,0-1 0,0-35 15,0 71-15,0 0 16,0 17-16,-17-17 0,-19-1 16,19 19-16,-54 17 15,18 0-15,-53 0 16,36 0-1,-89 35-15,71-17 16,-88-1-16,70 1 16,-124 17-16,125-17 15,-142 0-15,106-18 16,-106 0 0,123 0-16,-105-18 15,123 18-15,-106 18 16,106-18-16,1 17 15</inkml:trace>
  <inkml:trace contextRef="#ctx0" brushRef="#br0" timeOffset="493330.5721">794 16087 0,'-18'0'16,"18"17"15,0 36-15,-18-17-16,18 52 16,0-35-16,0 70 15,0-35 1,0 71-16,-17-53 15,17 70-15,0-88 16,0 71-16,0-88 16,17 52-1,-17-70-15,18 35 16,0-52-16,-18 34 16,17-35-16,1-17 0,0 0 15,-1-1-15,1-17 16,0 0-16,17 0 15,-17 0-15,-1 0 16,36-17-16,-18 17 0,-17-18 16,35 18-16,-18 0 15,0 0-15,36 0 16,-36 0-16,53 0 16,-35 0-16,0 0 15,0 0-15,0 0 0,0 0 16,88-18-16,-70 18 15,87-17-15,-87-1 16,88 1-16,-89 17 16,71-18-1,-70 18-15,70 0 16,-53-18-16,36 18 16,-54 0-16,36 0 15,-53-17-15,-18 17 16,1 0-16,17 0 15,-18 0-15,-18 17 0,1 1 16,17 0-16,1-1 16,-19 1-16,1-1 0,0 1 15,-1-18-15,19 18 16,-19-18-16,1 0 16,-1 0-16,1-18 15,0 0-15,-18 1 31,0-1 1,0 1-17,0-1 1,0-17 0,0 17-16,0 0 0,0-35 15,0-17 1,0 35-16,0-18 0,0-71 15,0 1 1,0 70-16,0-18 16,0 1-16,0-71 15,0 88-15,0-18 0,0 18 16,17-70 0,-17 70-16,0-18 0,-17-52 15,17 70-15,-18 18 16,0-54-16,1 72 15,-1-19-15,1 19 16,-1 17-16,-17-18 16,17 18-1,-35 18 1,18-18-16,-53 0 16,17 0-16,-70 17 15,53-17-15,-106 18 16,88 0-16,-18-1 15,-17 1-15,18 0 0,-18-1 16,0 1-16,-142 0 16,160-1-16,-1 1 0,19 0 15,-1-1-15,-71 1 16,89-1-16,-53 19 16,88-1-16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59:50.73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22296 4763 0,'17'0'47,"1"0"-32,-1 0-15,1 0 0,35 17 16,-18-17-16,1 0 15,17 0-15,-1 0 0,19 18 16,52-18 0,-70 0-16,18 0 0,-18 0 15,0 0-15,0 0 0,0 0 16,0 0-16,-1 0 16,-16 0-16,-1 0 0,36-18 15,-54 18-15,-17-17 16,18 17-16,-36-18 15,1 18-15,-19-18 16</inkml:trace>
  <inkml:trace contextRef="#ctx0" brushRef="#br0" timeOffset="535.4033">22648 4551 0,'0'-18'0,"18"18"16,-18-17-1,-18 17-15,1 0 16,-1 17-16,-35 1 15,18-18-15,-36 35 16,36-17 0,-36-1-16,36 1 15,0-18-15,0 18 16,17-1-16,0-17 0,1 18 16,17 0-1,17 17 1,36 18-16,35 17 15,1 1 1,-54-36-16,53 18 16,-53-18-1,-17-17-15</inkml:trace>
  <inkml:trace contextRef="#ctx0" brushRef="#br0" timeOffset="5980.628">776 7638 0,'-18'0'0,"1"0"32,34 0 61,1 0-77,0 0-16,-1 0 16,1 0-16,17 0 15,-17 0-15,17 0 0,36 0 16,-36-18-1,18 18-15,18 0 0,-36 0 16,53 0 0,-53 18-16,53-18 15,-35 0-15,-17 0 16,17 0-16,0 0 0,35-18 16,-18 18-16,18-18 15,-35 18-15,53 0 16,-53-17-16,53 17 15,-53 0-15,70-18 16,-87 18-16,69 0 16,-52 0-16,36 0 15,-37 0-15,72-18 16,-71 18 0,88 0-16,-88 0 15,88-17-15,-70 17 16,52 0-1,-70 0-15,70 17 16,-70-17-16,-17 0 0,17 0 16,35 0-1,-35 0-15,17 0 0,-35 0 16,1 0-16,-1 0 16,-17 0-16,-18 18 31,-36-18-31</inkml:trace>
  <inkml:trace contextRef="#ctx0" brushRef="#br0" timeOffset="15623.7847">7250 7779 0,'17'0'156,"1"0"-140,0 0 0,-1 0-16,1 0 15,17 0-15,-17 0 16,35 17-16,-36-17 15,36 0 1,-18 0-16,36 0 16,-36 0-16,-17 0 0,52 0 15,-52 0-15,0 0 16,17 0-16,18 0 16,-18 0-16,-17 0 15,35 18-15,-18-18 16,-17 0-16,17 0 0,36-18 15,-36 18-15,0 0 16,18 0-16,-18 0 16,1 0-16,16-17 15,-16 17-15,-19 0 16,19 0-16,-19 0 0,54 0 16,-36-18-16,-17 18 15,52 0-15,-34 0 16,34 0-16,-52 0 15,52 0 1,-34 0-16,17 0 16,-18 0-16,18 18 15,-18-18-15,36 0 16,-36 0-16,18 0 16,-18 0-16,0 0 15,-17 0-15,53 0 16,-1 0-16,-35 0 15,1 0-15,-1 0 0,18 0 16,-18 17-16,-17-17 16,52 0-16,1 0 15,-36-17 1,36 17-16,-36 0 16,53 0-16,-53-18 15,36 18-15,-36 0 16,36 0-16,-54 0 15,19 0-15,34 18 16,-17-18 0,-17 0-16,-1 17 0,0-17 15,36 0-15,-54 18 16,19-18-16,-1 0 0,0 0 16,53 0-1,-52 0-15,52 0 16,-35 0-16,-18 0 0,53 0 15,-35 0-15,-18 0 16,36 0-16,-18 0 16,-18 0-16,36 0 15,-36 0 1,0 0-16,53 0 0,-52 0 16,-1 0-16,0 0 0,53 0 15,-52 0-15,34 0 16,-17 0-1,-18 0-15,54 0 16,-54 0-16,0 0 16,0 0-16,-17 0 0,17 0 15,-17 0-15,17 0 0,-17 0 0,35 0 16,-35 0 0</inkml:trace>
  <inkml:trace contextRef="#ctx0" brushRef="#br0" timeOffset="26228.4632">8237 6138 0,'0'-17'16,"18"17"-1,-18-18 1,-18 18 0,18 18 93,0-1-109,0 1 16,-17 17-16,17-17 15,-18 35 1,18-18-16,-18 36 16,1-36-16,17 0 0,0 0 15,0 1-15,0 17 16,-18-18-16,18 0 0,0 1 15,0-1-15,0 53 16,0-53-16,0 1 16,0-1-16,0 0 0,0 36 15,0-36 1,0-17-16,0 34 0,0-16 16,0-1-16,0 0 15,-17 1 1,17-1-16,0 0 15,0-17-15,0-1 16,0 1-16,0 0 0,0-1 16,0 1-16,0 0 15,17-18-15,-17 17 16,0 1 15,0 0 0,18-18-15,-1 0 0,1 17-1,0-17-15,-1 0 16,1 0 0,0 0-16,17 0 15,0 0-15,-17 0 0,17 0 0,-17 0 16,52 0-1,-34 0-15,17 0 16,-18 0-16,18 18 16,-18-18-16,18 0 15,-18 0-15,36 0 16,-36-18-16,36 18 16,-36-17-16,0 17 15,0 0-15,36-18 16,-36 18-16,-17-18 0,17 18 15,18 0 1,0-17-16,-18 17 16,1 0-16,-1 0 15,-18 0-15,19 0 16,-19 0-16,19 0 16,17 0-1,-36 0-15,18 0 16,-17-18-16,0 18 0,17 0 15,-17-18-15,-1 18 16,1-17 0,-36 17 31,18-18-32,18 0 1,-18 1-1,0-1 1,0 1-16,0-1 16,18-17-16,-18 17 15,17-35 1,-17 18-16,0 17 0,18-17 0,-18-53 16,18 52-16,-18-52 15,0 53 1,17 0-16,-17-1 15,0 1-15,18-18 0,-18 18 0,0 0 16,35-54-16,-35 36 16,18-52-1,-18 69-15,0-17 0,0 18 16,0 0-16,0-18 16,0 18-16,17 17 0,-17-17 15,0 17-15,0-17 16,0 17-16,0 1 0,0-1 15,0 0 1,0 1 0,-17 17-1,-1 0 1,0 0 0,1 0-16,-1 17 0,1-17 15,-36 0 1,17 18-16,-70-18 15,36 18-15,-71-1 16,70-17-16,-17 18 16,0-18-16,-106 18 15,88-18-15,-70 17 16,105-17-16,18 0 0,0 0 16,18 0-16,0 0 15,17 0-15,18 18 16</inkml:trace>
  <inkml:trace contextRef="#ctx0" brushRef="#br0" timeOffset="30355.202">10372 6050 0,'17'-17'0,"-17"-1"16,0 0 0,0 36 46,0 17-62,0-17 16,0 17-16,0 53 15,0-52-15,0-1 0,-17 18 16,17-18-16,0 18 16,0-18-16,0 18 0,-18 53 15,18-53-15,0 0 16,0 0-16,-18 53 15,18-1 1,0-69-16,0 52 16,-17-53-16,17 0 0,0 36 15,0-36 1,0 1-16,0-19 0,0 1 16,-18 17-16,18 0 15,0 1-15,-18-1 16,18-17-16,18 17 15,-18-18-15,0 1 16,0 0-16,0-1 16,0 1-1,18-18-15,-18 18 16,17-18 15,1 0-15,0 0-1,17 0 1,-17-18-16,35 18 16,-36 0-16,1 0 0,52 0 15,1 0 1,-36 0-16,53-18 16,-52 18-16,69 0 15,-52 0-15,36-17 16,-36 17-16,52 0 15,-52 0-15,53 0 16,-53 0-16,53 0 16,-53 0-16,35 0 15,-35-18-15,17 18 16,-34 0-16,17-18 16,-18 18-1,0-17-15,-17-1 16,-1 18-16,-17-17 15,18 17-15,-18-18 16,18 18 0,-1 0 46,-17-18-46,0 1-1,0-1 1,0 0-16,0 1 0,0-1 16,18-17-16,-18 0 15,0-1-15,0 19 0,0-19 16,18-52 0,-18 35-16,0 0 0,0-17 15,17-71 1,-17 88-16,0-18 0,0 18 0,0-35 15,0 35-15,0-35 16,0 53 0,0-1-16,0-34 15,0 17-15,0 18 0,0-18 16,0 17 0,0 19-16,18-1 15,-18 1-15,0-1 31,-18 18 1,1 0-17,-1 0 1,0 0 0,-17-18-16,17 18 15,-34 0-15,16 0 16,-70 0-16,36 0 15,-107 18-15,89-18 16,-141 35 0,106-35-16,-107 35 15,142-35-15,-53 18 16,88-18-16,-53 0 16,71-18-16,0 1 15,17-1 1,18 1-16</inkml:trace>
  <inkml:trace contextRef="#ctx0" brushRef="#br0" timeOffset="90210.0708">1905 18186 0,'0'0'0,"-18"0"16,1 0-1,34 0 32,54 0-31,-36 17-16,53-17 15,-35 18-15,53-18 16,-35 0-16,52 0 16,-70 0-16,35 0 15,-52-18-15,-19 18 16,36 0-16,-35 0 16,-18-17-1</inkml:trace>
  <inkml:trace contextRef="#ctx0" brushRef="#br0" timeOffset="91311.628">15610 18115 0,'0'18'0,"18"-18"15,53 0 1,-36-18-1,53 18 1,18 0-16,-53 0 16,0 0-16,17 0 0,-17 0 15,0 0-15,-18 18 0,36-18 16,-53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1:03:59.33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2187 18292 0,'-17'17'0,"-1"-17"15,18 18 1,18-18 0,-1 0-1,1 0-15,0 17 0,-1-17 16,1 0-1,17 36-15,0-36 16,1 17-16,52 1 16,0-18-1,-17 0-15,34-18 16,-52 18-16,0 0 0,18-17 16,-36 17-16,0 0 15,1 0-15,-19 0 16,1 0 46,0-18-46,-1 18 0,-17-18-1</inkml:trace>
  <inkml:trace contextRef="#ctx0" brushRef="#br0" timeOffset="1144.0329">14905 17445 0,'-35'0'16,"-1"0"-1,54 0 16,17 0-15,1 0-16,16 18 0,37-18 16,-36 0-1,-1 0-15,37 17 16,-36-17-16,-1 0 0,1 0 16,-17 0-16,17 0 15,-36 0-15,19 0 16,-19 0-16</inkml:trace>
  <inkml:trace contextRef="#ctx0" brushRef="#br0" timeOffset="13763.1044">9807 11977 0,'-17'0'16,"17"-18"77,17 18-30,1 18-63,0-18 15,-1 0-15,36 17 16,0-17-16,-18 18 16,18-18-16,18 18 0,87-18 15,-69 0-15,105 17 16,-88-17 0,17 0-16,106 18 0,-123-18 15,141 18 1,-141-18-16,123-18 15,-105 18-15,140-35 16,-140 35-16,123-36 16,-141 36-16,35 0 15,-106 0-15,35 18 16,-52 0-16,17-1 16,-17 1-16,-18 0 15,0-1 1,-35 1-16</inkml:trace>
  <inkml:trace contextRef="#ctx0" brushRef="#br0" timeOffset="21181.4657">5644 14640 0,'0'-17'16,"0"-1"-16,0 0 15,0 1 1,0-1-1,-17 18 1,-1 18 15,18-1-31,0 1 16,18 35-16,-1-18 16,-17 53-16,18-35 15,0 106 1,-18-71-16,17 124 15,-17-106-15,18 105 16,-18-122-16,0 122 16,0-123-16,-18 89 15,18-89-15,0 0 0,0 71 16,18-106 0,-18 0-16,18 0 0,-1 17 15,-17-34-15,18 17 16,-18-36-16,18 18 15,-18-17 1</inkml:trace>
  <inkml:trace contextRef="#ctx0" brushRef="#br0" timeOffset="21514.0042">5521 16722 0,'18'35'16,"-1"-17"-16,1 17 15,0 18 1,17 35-16,-18-53 16,1-17-16,17 17 0,1 0 15,-19-35-15,19 0 16,16-17-16,-34-1 16,0 1-16,17-54 15,-35 36-15,18 17 0,-1-52 16,-17 52-1</inkml:trace>
  <inkml:trace contextRef="#ctx0" brushRef="#br0" timeOffset="22026.2451">5274 14923 0,'18'-18'31,"17"-35"-15,-17 18-16,35-36 15,-18 36-15,0-18 16,0 18-16,1-1 0,-19 1 16,19 0-16,-36 17 0,17 18 15,-17 18 1,18 52 0,-18-34-16,53 34 15,-18-35 1,-17 1-16,17-19 0,-17 19 15,34-1-15</inkml:trace>
  <inkml:trace contextRef="#ctx0" brushRef="#br1" timeOffset="34850.5057">8678 17110 0,'-17'0'16,"34"0"15,-17 17 16,0 1-16,0-36 94,-17 18-109,17-17 0,-18 17-1,0 0-15,1 0 16,17 17-1,0 1-15,-18 0 16,18-1-16,0 19 16,0-19-16,35 18 15,-35-17 1,18 0-16,35 17 16,-35-35-16,-1 18 0,19-18 15,-19 0-15,1-18 16,-1 0-1,-17 1-15,0-1 16,0-17-16,-17 17 16,-1 1-16,18-1 0,-17 0 15,-19 1-15,1-1 16,17 0-16,1 18 0,-1 0 16,-17 18-1,35 0 1,0 17-16,0-17 15,17 17-15,1-18 16,0 1-16,35 0 16,-36-18-16,1 0 15,0 0-15,-1-18 16,1 0-16,-18 1 0,17-1 16,-17-17-16,-17 17 15,-1 1-15,1-1 16,-1 0-16,-17 1 15,-1 17 1,19 0-16,-1 17 16,18 19-1,0-19-15,18 1 0,-1 0 16,1-18-16,-18 17 0,35 1 16,-17-18-1,0 0-15,-1 0 0,1 0 16,-1 0-1,-17-18 1,-17 1-16,17-1 0,-35 0 16,17 18-16,0-17 15,1 17 1,-1 0-16,0 0 16,1 17-16,17 1 15,0 0-15,0-1 16,17 1-16,1-1 15,0-17-15,-1 0 16,1 0 0,0 0-16,-18-17 0,0-1 15,0 1 1,-18-1-16,0 0 16,1 18-1,-1 0-15,0 0 16,1 0-16,-1 18 15,18 0 1,18-1-16,-1 1 16,1-18-16,0 0 15,-1 0-15,1 0 16</inkml:trace>
  <inkml:trace contextRef="#ctx0" brushRef="#br1" timeOffset="35435.0736">8908 17568 0,'-18'18'16,"18"0"-1,0 17-15,18-17 16,-1 34 0,1-34-16,17 0 0,-17 17 15,35 18-15,-18-35 16,18 34-16,-18-34 16,1 0-16,34-1 15,-35-17-15,-17 0 16,35 0-16,-35 0 15,-1 0-15,1-17 0,-18-1 16,-18 0 0</inkml:trace>
  <inkml:trace contextRef="#ctx0" brushRef="#br1" timeOffset="35857.8092">8837 17868 0,'18'0'31,"-18"-17"-31,0-1 16,0-17-1,0 17-15,-18 0 0,18-35 16,-18 36 0,18-18-16,0-18 15,0 0-15,0 35 16,18 0-1,0 36-15,17 0 16,0-1 0,18 19-16,-35-36 15,17 17-15,18-17 16,-35 0-16,-1 0 0,36 0 16</inkml:trace>
  <inkml:trace contextRef="#ctx0" brushRef="#br1" timeOffset="59163.5513">23566 10866 0,'0'-18'16,"0"0"-16,0 1 15,0 34 48,0 1-63,0 0 15,0-1 1,0 1-16,0-1 16,0 1-16,0 17 15,17-17-15,-17 0 0,0 52 16,0-34 0,0-19-16,18 18 0,-18-17 15,0 17-15,17 18 16,1-17-16,0 34 15,-1-52-15,1 52 16,0-34-16,-1 16 16,1-16-16,0 17 15,-18-18-15,35 18 16,-35-18-16,35 36 16,-17-54-16,-18 19 15,17-1-15,1-17 16,0 17-16,-1 0 0,1 18 15,0-18 1,-1 1-16,19 16 0,-19-16 16,18-19-16,1 36 15,17 0 1,-18-17-16,0-19 0,0 1 16,36 35-16,-53-36 15,17 19-15,0-19 16,1 1-16,-1 17 0,53 0 15,-53-17-15,1 0 16,16-1-16,-16 1 0,52 17 16,-35-17-16,35 0 15,-35-18-15,53 17 16,-53-17-16,53 0 16,-54 0-1,54 0-15,-53 0 16,-18 0-16,18 0 0,53 0 15,-53 0-15,53-17 16,-35 17 0,-19-18-16,72-17 15,-71 17-15,0 0 0,70-17 16,-70 0-16,0 17 16,0-17-16,0 17 0,17-17 15,36-53-15,-53 53 16,0-1-16,18-17 0,-18 0 15,0 0 1,-1 1-16,1-19 0,71-70 16,-71 53-16,17 17 0,36-52 15,-71 70-15,54-53 16,-54 53-16,35-53 16,-34 71-16,34-53 15,-52 35 1,17 18-16,-17-1 0,17-34 15,-35 52 1</inkml:trace>
  <inkml:trace contextRef="#ctx0" brushRef="#br1" timeOffset="63407.1519">24042 14023 0,'0'18'47,"0"17"-32,0-18-15,0 1 0,0 35 16,0-18-16,0 36 15,0-36-15,0 18 16,0 0-16,0 53 16,0-53-16,0 0 0,17 52 15,1-52 1,17 36-16,-17-36 16,0-18-16,35 18 15,-18-18-15,0-17 0,36 17 16,-36-17-1,-17-1-15,17-17 0,0 0 16,-17 0-16,17-17 0,18-1 16,0-35-1,-18 35-15,-17-17 0,35-18 16,0 0 0,-18 36-16,-17-1 15,17 0-15,0 1 16,-17-1-16,17 0 0,-17 18 15,-1-17-15,36 17 16,-35-18-16,17 18 16,-17 0-16,-1 0 15,1 18 1,0-1-16,-1 1 16,1 17-1,0 1 1,-1-19-16,1 19 15,-18-19-15,0 18 0,18-17 16,-1 35-16,1-35 16,-18 17-16,17-17 0,1-1 15,35 18-15,-35-17 16,-1 0-16,19-18 0,-19 17 16,18-17-1,-17 18-15,0-18 0,-1 0 16,1-18-16,0 1 15,-1-1-15,19-17 16,-36 17-16,17-17 16,1 0-16,0 17 15,-18-17-15,17 17 0,18-35 16,-17 36-16,17-36 16,-17 17-1,17 19-15,1-36 16,-19 35-16,1-17 0,35-18 15,0 18 1,-36-1-16,1 36 0,0-17 16,-1-1-16,1 18 15,-1 0-15,1 0 16,0 0 0,-1 18-16,1-18 15,0 0-15,-1 17 16,1 1-16,-18 0 15,0-1-15,18 19 16,-18-19-16,0 18 16,0-17-1,17 17-15,-17-17 16,0 17-16,18 1 16,0-1-16,-18-17 0,35 34 15,-18-34 1,1 0-16,0 17 0,-1-17 15,1-1-15,0 1 0,35 0 16,-36-1-16,1-17 16,-1 0-16,1 0 0,0 0 15,17 0 1,0-17-16,-17-1 0,0 18 16,-18-18-16,35-17 15,-18 35-15,1-18 0,0 1 16,-18-1-16,35 0 15,-35 1-15,35-18 16,-17 17-16,17-17 16,-17-1-1,-18 19-15,18-1 0,-1-35 16,1 35-16,-1-17 16,1 18-16,17-19 15,-17 36 1,17-35-16,-17 17 15,17 1-15,0-19 16,-17 19-16,0 17 0,17-18 16,-17 18-1,-1 0 1,1 0 0,0 18-1,-18-1-15,17-17 0,1 36 16,-1-19-16,1 1 15,0 17-15,17 18 16,-17-35-16,-1 35 16,1-18-16,0 0 15,-1-17-15,1 17 0,0 1 16,-1-19-16,1 18 0,17 18 16,0-17-16,1-1 15,-19-17 1,19-1-16,-1 18 15,-18-17-15,36 0 16,-35-18-16,35 0 16,-35 0-16,34 0 15,-16 0-15,-1-18 16,0 18-16,-17 0 16,53-35-16,-19 17 15,-16 1-15,-19-1 16,1-17-16,35-18 15,-35 35-15,-1-17 0,1 0 16,-1-1-16,19-87 16,-1 70-16,18-106 15,-18 53-15,-17 0 16,17 1-16,0 16 0,-17 1 16,17 0-16,-17 35 0,35-53 15,-35 71 1,-1 17-16,36-35 15,-53 36-15,18-36 16</inkml:trace>
  <inkml:trace contextRef="#ctx0" brushRef="#br1" timeOffset="65437.8321">24500 15522 0,'0'18'31,"18"17"-15,0 53-1,-1-35-15,1 18 0,0 35 16,-1-53-16,1-1 15,0 19-15,-1-36 16,-17-17-16,0 0 16,18-18-16</inkml:trace>
  <inkml:trace contextRef="#ctx0" brushRef="#br1" timeOffset="65726.3696">24289 15804 0,'17'-35'31,"1"18"-31,0-19 16,17 19-16,18-54 16,-35 53-16,-1-17 0,36-18 15,-35 36-15,-1-1 16,1-17-16,0 17 15,-1 36 17,1 52-32,0-52 15,17 17-15,35 18 16,-34-18-16,-1-35 0,18 18 16,-18-18-16</inkml:trace>
  <inkml:trace contextRef="#ctx0" brushRef="#br1" timeOffset="65960.1293">25400 15610 0,'0'36'16,"0"52"-16,18-35 15,-1 53-15,1-53 16,0-1-16,-1-16 16,1-1-16,-1 0 15,1-17-15</inkml:trace>
  <inkml:trace contextRef="#ctx0" brushRef="#br1" timeOffset="66209.2361">25171 15840 0,'17'0'16,"1"-18"-16,35-35 16,-18 36-16,53-36 15,-52 35-15,17-35 16,-18 35-16,0 1 15,-17 17 1,-18 17-16,17 19 16,1-19-16,-18 1 15,35 17-15,18-17 16</inkml:trace>
  <inkml:trace contextRef="#ctx0" brushRef="#br1" timeOffset="66644.0305">26635 15575 0,'-18'35'16,"0"1"-16,1-1 0,17 53 15,0-35 1,0-18-16,0 71 16,0-71-16,17 36 15,1-53-15,0 17 16,-18-17-16</inkml:trace>
  <inkml:trace contextRef="#ctx0" brushRef="#br1" timeOffset="66921.5093">26388 15822 0,'17'-18'16,"1"-17"-1,17 0 1,1 17-16,-1 1 0,0-19 16,-17 19-1,-1 17-15,1-36 16,0 19-16,-1-1 16,-17 53 15,36 18-16,-19-35-15,36 35 16,-35-35-16,17-18 0,0 17 16</inkml:trace>
  <inkml:trace contextRef="#ctx0" brushRef="#br1" timeOffset="67344.6707">28011 15558 0,'0'52'15,"0"-34"-15,-18 17 16,18 1-16,0 34 15,18-17-15,-18 0 16,17-18-16,-17 18 0,18 0 0,-1 18 16,1-54-1,0 19-15,-1-19 16,1-17-16</inkml:trace>
  <inkml:trace contextRef="#ctx0" brushRef="#br1" timeOffset="67622.6779">27764 15928 0,'0'-18'16,"35"-17"-1,0 17-15,-17-17 0,52-35 16,-34 34-1,-1 1-15,18-36 0,-36 36 16,1 0-16,0 35 16,-18-18-16,0 36 15,17 0 1,-17-1-16,18 36 16,0-35-16,35 35 15,-36-36-15,1-17 16</inkml:trace>
  <inkml:trace contextRef="#ctx0" brushRef="#br1" timeOffset="100151.2104">9525 12541 0,'18'0'31,"17"0"-31,0-17 16,71-1-16,-35 18 16,52-35-1,1 17-15,-72 18 16,37-18-16,-54 18 16,0-17-16,-17 17 0,-1 0 15,-34 17 1,-18 1-1,-1-18-15</inkml:trace>
  <inkml:trace contextRef="#ctx0" brushRef="#br1" timeOffset="100574.4541">9807 12277 0,'0'-18'15,"-17"18"1,17 18-16,-18-18 16,0 0-16,-17 35 15,0-17-15,17-1 16,-17 19-16,0-19 0,-1 36 16,1-35-16,17-1 15,18 1-15,-17 0 0,34 17 16,1-17-1,0-18-15,52 35 0,-35-18 16,18 1-16,18 17 16,-36-35-16,18 36 15,-35-19 1</inkml:trace>
  <inkml:trace contextRef="#ctx0" brushRef="#br1" timeOffset="159655.6264">8943 16034 0,'0'17'63,"0"1"-48,0 0 1,0-1-16,0 1 0,0 0 15</inkml:trace>
  <inkml:trace contextRef="#ctx0" brushRef="#br1" timeOffset="159821.7703">8943 16193 0,'0'17'15,"0"1"-15,0-1 16,18-17 0,-18 18-1</inkml:trace>
  <inkml:trace contextRef="#ctx0" brushRef="#br1" timeOffset="159949.9279">8908 16334 0,'17'17'16,"-17"1"-1</inkml:trace>
  <inkml:trace contextRef="#ctx0" brushRef="#br1" timeOffset="160055.6001">8890 16475 0,'18'0'16,"-18"-18"-16</inkml:trace>
  <inkml:trace contextRef="#ctx0" brushRef="#br1" timeOffset="160183.5688">8925 16598 0,'0'18'32,"18"-18"-32</inkml:trace>
  <inkml:trace contextRef="#ctx0" brushRef="#br1" timeOffset="160316.1183">8925 16739 0,'0'18'31</inkml:trace>
  <inkml:trace contextRef="#ctx0" brushRef="#br1" timeOffset="160444.877">8925 16863 0</inkml:trace>
  <inkml:trace contextRef="#ctx0" brushRef="#br1" timeOffset="160569.0643">8925 16863 0,'18'70'16,"-18"-52"-1</inkml:trace>
  <inkml:trace contextRef="#ctx0" brushRef="#br1" timeOffset="161601.0699">8714 17110 0,'0'17'32,"-18"-17"61,18-17-61,-18 17-17,1 0-15,-1 0 16,18 17 0,-18 1-16,18 17 15,0-17-15,0 0 0,0-1 16,0 1-16,36-1 15,-19 1-15,1-18 0,0 18 16,-1-18-16,36-18 16,-35 18-16,-1-18 15,1-17-15,0 18 0,-1-19 16,-17 1-16,0 0 16,0 17-1,-17 0-15,-19 1 0,19 17 16,-36 0-1,35 17-15,-17 19 16,17-19-16,18 1 0,0 0 16,0-1-16,18 1 15,0 0-15,-1-18 16,1 17-16,35-34 16,-36 17-16,1-18 0,0 0 15,-1 1-15,-17-1 16,0 0-16,-17 1 0,-1-1 15,0 0-15,-34 18 16,34 0-16,0 0 16,1 0-16,17 18 0,-18 17 15,36-17 1,35 0 0</inkml:trace>
  <inkml:trace contextRef="#ctx0" brushRef="#br1" timeOffset="164076.6057">10319 17463 0,'-36'-36'0,"19"36"16,-1 0-16,1-17 0,-19 17 16,19 0-16,-19 0 0,1 53 15,0-1-15,17 54 16,18-35-1,0-18-15,53 53 16,0-36-16,-18-35 16,1-17-16,-1 0 0,0-18 15,0 0-15,-17 0 0,17-18 16,-35 0 0,18 18-16,-36-17 15,18-1-15,-17 0 0,-1 1 0,0-1 16,1 1-16,17 34 31,17-17-15,-17 18-16,53-18 15,-35 0-15,0 0 0,-1 0 16,1 0-16,0 0 16,-18 17 15,0 1-16,0 35-15,0-35 16,17 17-16,1-17 16,17 17-16,-17-17 15,-18-1-15,17-17 16</inkml:trace>
  <inkml:trace contextRef="#ctx0" brushRef="#br1" timeOffset="164308.834">10583 17321 0,'0'71'16,"18"70"-1,17-17 1,-17-36-1,17 0 1,-17-53-16,17 18 0,-17-18 16,-1-35-16</inkml:trace>
  <inkml:trace contextRef="#ctx0" brushRef="#br1" timeOffset="164876.1155">10866 17851 0,'0'17'16,"0"1"-16,0-1 16,0 1-1,17 0-15,1-18 16,-1 17-16,1-17 15,0 0-15,17 0 16,-17 0-16,-1 0 16,1-17-1,-36 17 17,18-18-17,18 0 95,-18 1-79,0-1-31,0 1 15,0-1-15,-18 0 16,1 1-16,-1 17 16,0 0-1,1 0-15,-1 0 16,0 0-16,18 17 31,18-17-15</inkml:trace>
  <inkml:trace contextRef="#ctx0" brushRef="#br1" timeOffset="165293.2622">11024 17321 0,'0'18'15,"0"0"1,36 52 0,17 18-16,-1 18 15,-34-53-15,0-18 0,-1 1 16,1-1-1,-18-53 1,0 1 0,0-1-16,35 0 15,-17 1-15,17 17 16,-17 17-16,-18 1 16,17 0-16,1-1 0,-18 19 15,0-1-15,0-17 0,-35 34 16,17-34-16,-17 0 15,0-1 1,17-17-16,0-17 0</inkml:trace>
  <inkml:trace contextRef="#ctx0" brushRef="#br1" timeOffset="165768.1148">11518 17727 0,'0'18'0,"-17"17"16,-1 0-16,0 18 16,18-18-16,0 1 15,18-36-15,-18 17 0,18-17 16,17 0-16,0-35 16,-17 17-16,-1 1 15,-17-1-15,0 1 16,0-1-16,0 0 15,-17 18 1,17 18 0,17 0-1,1-18-15,0 0 16,-1 0 0,-17-18-16,18 0 0,0-35 15,-1 36-15,-17-71 16,0 35-16,-35-53 15,17 53-15,-17-18 16,17 54-16,1-1 16,-1 18-16,18 18 15,0-1-15,0 54 16,18-18-16,-1 0 0,1 17 16,0-17-16,70 35 15,-53-52-15,18-19 16,35 1-16,-52-18 15</inkml:trace>
  <inkml:trace contextRef="#ctx0" brushRef="#br1" timeOffset="166394.04">12894 17692 0,'-53'35'16,"18"0"-1,17 1-15,18-19 16,35 1-16,36 0 15,-36-18 1,18-18 0,-35 0-16,0 1 0,17-19 15,-35-17 1,0 18-16,-18 18 0,1-1 16,-36 0-16,35 1 15,-17-1 1,17 36-16,0-18 0,18 17 15</inkml:trace>
  <inkml:trace contextRef="#ctx0" brushRef="#br1" timeOffset="166718.9808">13247 17886 0,'35'123'0,"-17"-52"16,-1 17-16,1-53 15,-18 1-15,0-54 16,-35-35 0,17 18-1,0 0-15,1-18 0,-18-53 16,17 53-16,18-18 16,0 18-16,0 18 15,18 0-15,-1 0 0,1 17 0,35 18 16,-18 0-1,-17 18-15,-18-1 16,17 18-16,-17 1 16,-17-1-16,-1-17 0,0-1 15,1 1-15,-1-18 0,-17 18 16,17-18 0</inkml:trace>
  <inkml:trace contextRef="#ctx0" brushRef="#br1" timeOffset="166889.4321">13388 17639 0,'53'18'16,"-18"-18"-16,18 0 16,-18-18-16,1 18 0,17-18 15,-18-17 1,-35 0-16</inkml:trace>
  <inkml:trace contextRef="#ctx0" brushRef="#br1" timeOffset="167063.3769">13511 17321 0,'18'71'15,"17"17"1,1 18-1,-19-53-15,1 35 16,17-17-16,-35-54 16,18 1-16,-1 0 15</inkml:trace>
  <inkml:trace contextRef="#ctx0" brushRef="#br1" timeOffset="167212.4251">13758 17657 0,'0'35'16,"0"0"-16,18-17 0,0-18 15,-1 0 1</inkml:trace>
  <inkml:trace contextRef="#ctx0" brushRef="#br1" timeOffset="167710.1892">13935 17815 0,'17'18'16,"1"-18"-1,-18-35 1,0-1 0,0 19-16,0-19 15,-18 19-15,18-18 0,0 52 47,18 18-31,-18-17-16,18 0 15,-1-1 1,-17-34 0,18-1-16,-18-17 15,18 17-15,-18-17 16,17 35-16,1 0 15,-1 0-15,1 18 16,0 17 0,-1-18-16,1 1 0,-18 0 15,18-1-15,-1 1 16</inkml:trace>
  <inkml:trace contextRef="#ctx0" brushRef="#br1" timeOffset="168441.513">14305 17604 0,'0'53'16,"0"-36"-16,35 18 15,-17-17-15,0 0 16,35-18 0,-36 17-16,1-17 0,0-17 0,-1-1 15,-17 0 1,0 1-16,0-1 0,-17 1 16,-1 17-16,18-18 15,-18 18-15,1 0 16,17 18-16,0-1 15,17 1 1,1-1-16,0 1 16,-1 0-16,18-18 15,-35 17-15,18-17 0,0 0 32,-1 0-17,-17 18 16,0 0-15,18-18 0,-18 17-16,18-17 15,-18-17-15,17 17 16,-17-18-16,0 0 0,18 1 16,-18-1-16,18 18 31,-1 18-16,1 17 1,-18-17-16,17 17 16,1-17-16,0-1 0,-1-17 15,1 0 1,0-17-16,-1-19 16,1 19-1,-18-1-15,18 18 16,-1 0-16,1 18 15,0-1 1,-1 1 0,-17 0-16</inkml:trace>
  <inkml:trace contextRef="#ctx0" brushRef="#br1" timeOffset="168658.1723">13899 17321 0,'-17'-17'16,"34"17"-1,1 0-15,0 0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1:09:03.30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  <inkml:brushProperty name="color" value="#7030A0"/>
    </inkml:brush>
    <inkml:brush xml:id="br4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12823 3687 0,'18'0'31,"35"17"-15,-18-17-16,18 18 15,71-18-15,-71 0 16,52-18-16,-52 18 16,36 0-16,-72-17 15,36 17-15,-53-18 32</inkml:trace>
  <inkml:trace contextRef="#ctx0" brushRef="#br0" timeOffset="266.0091">13212 3739 0,'17'53'15,"1"-35"-15,-1 35 16,1-18-16,17 36 16,-17-18-16,0 35 15,-1-53-15,1 53 16,-18-70-1,-18 53-15,1-54 16,-36 18 0,17-17-16,-34-18 0,17 0 15,-18 0 1,54 0-16,-18-18 16,35 1-16,0-1 15,17 18-15</inkml:trace>
  <inkml:trace contextRef="#ctx0" brushRef="#br0" timeOffset="650.6757">13776 3722 0,'-18'0'15,"-17"35"1,17-17-16,-17 35 15,35-18-15,-17 53 16,-1-53-16,18 18 0,0-17 16,0-1-16,18 35 15,-1-34-15,1 17 16,-1-18-16,1-17 16,0 17-16,-1-35 15,1 17-15,0-34 16</inkml:trace>
  <inkml:trace contextRef="#ctx0" brushRef="#br0" timeOffset="1101.2811">13952 4075 0,'-17'0'15,"-1"35"16,18-17-31,0-1 0,0 1 16,0-1-16,0 19 16,0-19-16,18 1 15,-1 0-15,1-18 16,0 0-16,-1 0 16,19-36-1,-36 19-15,17-1 0,1 0 16,-1 18-1,1 0 1,0 36 0,-1-36-16,-17 17 15,36-17-15,-19 0 16,1 0-16,0-17 16,17-1-16,-17 0 15,-18 1-15,17-1 16,-17 1-16,0-19 0,0 19 0,-17-19 15,-1 36 1,0-17-16,1-1 16</inkml:trace>
  <inkml:trace contextRef="#ctx0" brushRef="#br0" timeOffset="1329.1099">14499 3563 0,'35'35'15,"18"36"-15,-35-36 16,-18 18-16,18 0 0,-1 53 15,-17-53-15,-17 53 16,-1-71-16,-35 71 16</inkml:trace>
  <inkml:trace contextRef="#ctx0" brushRef="#br0" timeOffset="5088.9026">3475 4957 0,'0'17'15,"18"-17"1,-18 18-1,17-18 79,-17 17-78,18 1 15,-18 0-15,0-1-1,0 1-15,0 0 0,0-1 16,0 1-16,0 0 16,0-1-16,0 1 15,17-1-15,-17 1 0,18 17 16,-18-17-1,18 0-15,-1 17 0,1-17 16,0 35 0,-1-36-16,1 36 15,-18-35-15,18 35 16,-1-36-16,-17 19 0,18-19 16,-1 1-16,1 35 15,0-36-15,-18 1 16,35 35-16,-35-18 15,18-17-15,17 52 16,-35-52-16,18 17 0,-1-17 16,-17 17-16,35 18 15,-35-35-15,18 17 16,-18-17-16,18 17 0,-1 0 16,1 18-16,0-35 15,-1 17-15,1 18 16,0-35-16,-1 35 15,19-1 1,-19-16-16,18 17 16,-17-18-16,17 18 15,-17-18-15,17 36 16,-17-54-16,17 54 16,-17-36-16,17 18 15,-17-18-15,17 18 16,-17-17-16,35 16 15,-36-16-15,18 17 16,-17-18-16,17 0 16,-17 1-16,35 16 15,-35-34 1,17 35-16,0-18 16,0 18-16,-17-18 15,35 18 1,-35-35-16,35 35 15,-36-35-15,36 34 16,-35-16-16,35-1 16,-36 0-16,36 1 15,-35-1-15,35 0 16,-36 0-16,36 1 16,-35-1-16,35 0 15,-35-17-15,34 35 16,-16-36-16,17 36 15,-36-35-15,36 17 16,-35-17-16,35 17 16,-36-17-16,19 35 15,-19-36 1,19 1-16,-19 0 16,1-1-16,35 19 15,-36-1-15,1-17 0,35 17 16,-35-18-16,-1 1 0,36 17 15,-35-17 1,-1 0-16,36 17 16,-35-17-16,35 17 15,-35-18-15,34 19 16,-34-36-16,17 35 16,-17-17-16,35 17 15,-35-35-15,17 35 16,0-35-16,0 18 15,-17-1-15,17 1 16,-17 0-16,17-1 16,-17 1-16,35 0 15,-36-1 1,19 1-16,-19-18 16,36 18-16,-35-1 15,35 1-15,-36-18 16,19 18-16,-19-18 15,36 17 1,-35 1-16,17-18 16,-17 17-16,35-17 15,-36 18-15,36 0 16,-35-18-16,35 17 16,-18 1-16,18-18 15,-35 0-15,35 18 16,-18-18-16,35 17 15,-52-17-15,53 0 16,-36 0-16,35 18 16,-34-18-16,34 18 15,-34-18 1,52 0-16,-53 0 16,53 0-16,-35 0 15,18 0-15,-18 0 16,35 0-1,-53 0-15,53 0 16,-35-18-16,53 18 16,-53-18-16,35 18 15,-35-17-15,53-1 16,-53 18-16,53-18 16,-71 1-16,71-1 15,-53 0-15,0 18 16,52-35-1,1 0-15,-35 17 0,-18 1 16,0-1-16,53-17 16,-36 17-16,-17 0 15,0 1-15,0-19 0,53 1 16,-53 0-16,52 0 16,-34-1-1,-18 19-15,35-36 0,-35 18 16,70-18-1,-70 35-15,53-35 16,-71 18-16,71-18 16,-53 18-16,35-36 15,-35 53-15,36-52 16,-54 35-16,53-36 16,-35 36-16,35-53 15,-35 52-15,53-52 16,-71 53-16,71-36 15,-71 18-15,53-17 16,-35 17-16,36-35 16,-54 52-1,0 1-15,0 0 0,54-53 16,-54 52 0,-17 1-16,52-35 0,-35 17 15,1 17-15,-1 1 16,0-18-16,18-17 15,-18 34-15,36-52 16,-36 53-16,18-36 16,-18 36-16,36-53 15,-36 53-15,36-54 16,-36 36-16,36-17 16,-36 17-16,35-18 15,-34 36-15,34-53 16,-52 53-16,70-36 15,-53 36-15,36-53 16,-36 52 0,36-34-16,-36 17 15,18-18-15,-18 36 16,-17 0-16,35-36 16,-36 36-16,1 0 15,-18 17-15,18-17 0,-1 17 0,1-17 16,17-18-1,-17 35-15,17-35 16,-17 36-16,-1-19 16,1 19-16,0-19 15,-1 36-15,1-35 16,0 18-16,-1-36 16,1 35-16,17-35 15,-17 35-15,0-17 16,-18 18-16,17-19 15,1 36-15,-18-17 16,17 17 0,1 0-16</inkml:trace>
  <inkml:trace contextRef="#ctx0" brushRef="#br0" timeOffset="25292.5476">18556 3052 0,'0'-18'15,"18"18"-15,-1 53 16,1-18-16,17 89 16,1-72-16,-19 19 15,19 70-15,-19-88 16,1 35-16,-18-52 16,0-19-16,0 1 0,-18-53 31,-17-54-16,0-34-15,17 52 16,18 1-16,-18-71 16,36 88-16,17-53 15,36 71 1,-54 17-16,54 18 16,-53 0-16,35 18 15,-53-1-15,17 36 16,-34-18-16,-1 1 15,0-1-15,1 0 0,-19 1 16,1 16-16,17-34 16,1 0-16,17-1 0,0 19 15,17-19-15,19 19 16,-19-19-16,36 36 16,-17-35-16,16 17 15,-34-35 1,35 18-16,-18-18 15</inkml:trace>
  <inkml:trace contextRef="#ctx0" brushRef="#br0" timeOffset="25618.9153">19173 3528 0,'36'17'15,"-1"-34"1,-17 17-16,17-18 0,0-35 16,1 18-1,-19 17-15,-17 1 0,-17-1 16,-19 0 0,19 1-16,-19 17 15,19 0-15,-1 17 0,-17 1 16,35 0-16,-18 17 15,36 18-15,-1-35 16,36 34 0,-17-34-16,-1 0 15,0-1-15,18-17 0,-18 0 16,1 0-16,-1 0 0,0-35 16</inkml:trace>
  <inkml:trace contextRef="#ctx0" brushRef="#br0" timeOffset="25958.8054">19597 3581 0,'17'123'15,"1"-52"-15,17 70 16,-17-53-16,0-35 16,-1-35-16,1-1 0,-18 1 15,-18-53 1,-17-36-1,-18-35 1,35 53-16,-34-88 0,34 53 16,0 0-16,18-71 15,18 124-15,0 17 16,17 0-16,-18 18 0,19 0 16,-1 53-16,-17-35 15,17 53-15,-35-54 16,0 19-16,0 16 15,-18-34-15,-17 0 16,17-1-16,1-17 16,-1 0-16</inkml:trace>
  <inkml:trace contextRef="#ctx0" brushRef="#br0" timeOffset="26270.1141">19879 3545 0,'18'0'15,"35"-17"1,-18-18-16,-17 17 16,17-35-16,-35 35 15,0 1-15,0-1 16,-18 0-16,1 18 15,-19 0-15,19 0 0,-19 18 16,36 0-16,-17 35 16,17-36-16,17 36 15,1-18-15,35 1 16,-18-19 0,36 19-16,-36-36 15,18 0-15</inkml:trace>
  <inkml:trace contextRef="#ctx0" brushRef="#br0" timeOffset="26610.857">20267 3457 0,'-35'36'15,"17"-19"-15,1 36 16,17-35-16,35 35 15,-18-36-15,36 1 16,-35-18-16,35-18 16,-18 18-16,-17-53 15,-1 36-15,-17-36 16,-17 35-16,-1-17 16,1 35-1,-1-18-15,18 36 16,35 0-1,-17-1-15,17 1 16,18-1 0,-18 1-16,18-18 15,-35 0-15,17 0 16</inkml:trace>
  <inkml:trace contextRef="#ctx0" brushRef="#br0" timeOffset="27177.9966">20638 3298 0,'17'0'16,"1"0"-16,17-17 16,-17 17-16,17 0 15,18-18 1,-35 1-16,34 17 0,-34-18 16,17 18-1,-17-18 1,-18 1-1,-18-1-15</inkml:trace>
  <inkml:trace contextRef="#ctx0" brushRef="#br0" timeOffset="27399.2287">20743 2893 0,'18'70'16,"-18"-34"-16,18 17 16,17 70-16,-17-70 15,-18 0-15,35 53 16,-18-53-16,1 17 16,0-35-16,-18 1 15,0-19-15</inkml:trace>
  <inkml:trace contextRef="#ctx0" brushRef="#br0" timeOffset="28306.2587">22578 2752 0,'-18'-36'15,"-35"19"1,18-1-16,-36 0 16,54 18-16,-19 18 0,-16 0 15,34-1 1,0 36-16,18-35 16,0 17-16,36 36 15,-19-54-15,18 19 0,18-19 16,18 36-1,-53-35-15,35 17 16,-53-17-16,0 17 0,-36 18 16,1-18-16,17-17 15,-17 0-15,0-1 16,-1-17-16,19 18 0,-1-18 16,18-18-1,18 1-15,-1 17 0,19 0 16,-19 0-16,19 17 15,-19 1-15,1 17 16,-18 0-16,-18 36 16,1-53-16,17 52 15,0-35 1,0 18-16,0-17 16,53 17-16,-36-36 15,19 1-15,16-1 0,-16-17 16,34 18-16,-34 0 15,-1-18 1</inkml:trace>
  <inkml:trace contextRef="#ctx0" brushRef="#br0" timeOffset="30741.2904">20144 5151 0,'0'0'0,"0"-18"0,0 0 16,0 36 30,-18 17-46,18 53 16,-18-35-16,18 53 16,0-71-16,0 1 15,36 34-15,-19-52 16,19 0 0,-19-1-16,18-17 15,-17-17-15,0-1 16,-1 0-16,-17-17 15,18 17-15,-18-17 16,18 17-16,-1 18 16,1 18-1,0 0-15,34 35 16,-34-36-16,35 1 16,-18-18-16,54 0 15,-54-18-15,18-17 16,-18 17-16,-17-35 15,-1 18 1,-34-18-16,-1 18 16,-17-18-16,17 18 15,-35-18-15,36 35 16,-19 1-16</inkml:trace>
  <inkml:trace contextRef="#ctx0" brushRef="#br0" timeOffset="32695.2354">21519 4886 0,'-17'0'0,"17"18"15,-18-1-15,18 1 16,0 0 0,18-1-1,-1-17 16,-17-17-31,0-1 16,0 0-16,-17 1 16,-1 17-1,1 0 1,17 17 0,17 1-1,1-18-15,-1 0 16,1 0-16,0 0 15,-1 0-15,-17-18 32,-17 18-17,-1 0-15,0 0 16,36 0 46,-36 0-46</inkml:trace>
  <inkml:trace contextRef="#ctx0" brushRef="#br0" timeOffset="33344.4807">21572 5345 0,'0'-18'16,"0"0"-1,-17 18 1,-1 0-16,0 18 15,18 0-15,0 17 16,0-17-16,18-1 16,-18 1-16,35-18 15,-17 0 1,17-18-16,-35 1 16,0-19-1,0 19 1,-35-1-16,17 18 15,1 0-15,-1 0 0,0 0 16,18 18 0,18-18-1,17 0 1,-17 0-16,0 0 16,-36 0 15,-17-18-16,17 18-15,0 0 0,1 0 16,34 0 15,1 0-31</inkml:trace>
  <inkml:trace contextRef="#ctx0" brushRef="#br0" timeOffset="33918.1399">21996 5115 0,'17'0'31,"1"0"-31,0 0 16,-1 0-16,1 0 0,0 0 15,17 0-15,18 0 16,-18 0-16,0 0 16,-17 0-16,-18-17 15,18 17-15,-36 17 16,-17 1-1</inkml:trace>
  <inkml:trace contextRef="#ctx0" brushRef="#br0" timeOffset="34095.8989">22102 5274 0,'17'0'15,"36"0"1,-18-18-16,1 18 0,34-17 16,-35 17-16,1 0 15</inkml:trace>
  <inkml:trace contextRef="#ctx0" brushRef="#br0" timeOffset="37393.3213">23036 5045 0,'0'-18'0,"0"-17"15,0 17-15,0 1 0,0-19 16,0 54 15,0 52-15,0-17-16,0 0 0,18 53 16,-18-71-16,18 54 15,-1-72 1,1 1-16,17 0 15,1-18-15,-1 0 16,-18-18-16,-17 0 16,0 1-16,18-1 0,-18 0 0,0 1 15,0-1 1,0 36-16,0-1 16,35 19-16,-17-19 15,17 1-15,18 17 16,-18-35-16,36 0 15,-36 0-15,-17-17 0,0-1 16,17-35 0,-35 35-16,0-17 0,-35-36 15,-1 1 1,19 52-16,-19-17 16,19 17-16,-1 18 15,18-17-15</inkml:trace>
  <inkml:trace contextRef="#ctx0" brushRef="#br0" timeOffset="38834.1595">24183 5133 0,'-18'0'0,"36"0"32,35 18-17,-36-18-15,19 0 0,-1 0 16,53 0-1,-35 0-15,-18 0 16,1 0-16,-36 17 16</inkml:trace>
  <inkml:trace contextRef="#ctx0" brushRef="#br0" timeOffset="40728.5236">25700 4798 0,'18'0'15,"-18"35"1,0-17-16,0 52 16,0-34-16,-18-1 0,18 18 15,-18-18-15,-35 53 16,18-53-16,17 1 15,-52 17-15,35-53 16,-18 17-16,17-34 16,-17-1-16,36 0 15,-1-52 1,18 52-16,18-35 16,-1 36-16,54-1 15,-53 0-15,52 36 16,-35 17-16,1-17 15,-1 17-15,0 0 0,36 36 16,-36-53-16,18 35 16,-35-36-16,-18 19 15,17-19-15,-17 1 0</inkml:trace>
  <inkml:trace contextRef="#ctx0" brushRef="#br0" timeOffset="42876.4872">27005 4445 0,'0'-18'31,"0"1"-15,-17 17 0,-19 17-1,-17 19-15,18-19 16,-18 36-16,18-18 15,0 36-15,17-36 16,18 36 0,0-53-16,35 34 15,-17-34-15,52-18 16,-34 0-16,17-18 16,-18 1-16,0-54 15,-17 36-15,-1-53 16,-17 52-16,0-16 15,0-1-15,0-18 0,-35-52 16,18 70-16,-19-88 16,19 88-16,-19 17 15,19 1-15,17 17 0,-18 1 16,0 17 0,18 35-16,-17 0 15,34 71-15,-17-35 16,53 52-16,-35-52 15,53 52-15,-36-70 16,53 35 0,-53-35-16,18 18 15,-35-53-15,-1 34 16,1-34-16,-18 0 16,18-18-16</inkml:trace>
  <inkml:trace contextRef="#ctx0" brushRef="#br0" timeOffset="43387.8216">27376 4128 0,'17'0'31,"18"0"-16,1 0-15,-1 0 16,18 0-16,35 0 16,-53-18-16,54 0 15,-72 18-15,1 0 16,-18-17-16,18 17 0,-36 0 16,-35 0-16,35 17 15</inkml:trace>
  <inkml:trace contextRef="#ctx0" brushRef="#br0" timeOffset="43604.5522">27570 4145 0,'17'35'16,"19"18"0,16 36-1,19-19-15,0 18 16,-54-52-16,1-1 16,-1 18-16,-17-18 15,-35 18-15,18-35 16,-72 17-16,54-17 15,-53-1 1,35-17-16,18 0 0,-1 0 16,19 0-16,-1-17 15,18-1-15,18 18 16</inkml:trace>
  <inkml:trace contextRef="#ctx0" brushRef="#br0" timeOffset="44367.3618">28205 4039 0,'0'-17'16,"0"-1"0,-18 36 15,0 17-15,1-17-16,17 17 0,-36 53 15,19-35 1,17 0-16,0 17 0,0 36 15,35-18 1,-17-35-16,17 18 16,-17-53-16,17 17 15,0-17-15,-17-1 16,-1-17-16</inkml:trace>
  <inkml:trace contextRef="#ctx0" brushRef="#br0" timeOffset="44945.6819">28452 4410 0,'-18'17'16,"0"36"-1,18-17-15,-17-1 16,17 0-16,17 0 16,-17-17-1,36 0-15,-19-18 16,1 0-16,-1 0 16,1-18-1,0 18-15,-18-18 16,17 18-16,1 18 31,0 0-15,-1-18-16,1 17 15,0-17-15,-1 0 16,1 0-16,-18-17 16,0-1-1,0 0-15,-18-17 16,18 0-16,-17 0 15,-1 17-15,0 18 16</inkml:trace>
  <inkml:trace contextRef="#ctx0" brushRef="#br0" timeOffset="45251.8954">28698 3969 0,'18'17'16,"0"1"-16,17 70 15,0-35-15,-17 0 16,17 18-16,-17-1 0,17 54 15,-17-71-15,-18 52 16,0-69-16,-35 34 16,17-52-1,-17 17-15,17-17 16,-17 17-16,17-35 16,-17 0-16</inkml:trace>
  <inkml:trace contextRef="#ctx0" brushRef="#br0" timeOffset="45907.5409">26652 5309 0,'18'0'16,"0"0"-16,17 0 15,18 0-15,17 0 0,36-17 16,124 17-16,-107 0 16,18 0-16,0 0 0,124 17 15,-1-17 1,-158 18-16,-18-18 16,36 18-16,-89-18 15,-17 0-15,-18 17 16,-35-17-16</inkml:trace>
  <inkml:trace contextRef="#ctx0" brushRef="#br0" timeOffset="46475.3129">27252 5803 0,'-53'0'15,"0"35"1,18 1-16,17 17 16,18-18-16,0 18 15,18-18-15,0-17 16,35-1-16,-18 1 16,18-18-1,-18-18-15,18-34 16,-18 16-16,0-34 15,-35 34-15,0-17 16,0 18-16,0-18 0,-35-53 16,18 54-16,-19-72 15,19 71-15,-19-35 16,19 88-16,-1 0 16,0 35-16,18 1 15,0 87-15,18 18 16,0-88-16,35 70 15,-18-70-15,0 0 16,36 18 0,-36-53-16,0 17 0,18-18 15</inkml:trace>
  <inkml:trace contextRef="#ctx0" brushRef="#br0" timeOffset="46924.0261">27711 5768 0,'0'18'0,"-18"-1"15,18 1-15,0 35 16,0-36-16,35 36 15,-17-35-15,17 0 16,-35-1 0,36-17-16,-19 0 15,1-17-15,-1-1 16,1-17-16,0 17 16,-18 0-16,17 36 46,-17 0-46,18-1 0,0 1 16,17 35-16,0-35 16,18-1-1,-18-17-15,1 0 0,17-17 16,-36-1-16,1 0 16,-18-35-1,-18 18-15,1 17 0,-1-17 16,-17 0-16,-18-18 15,35 35-15</inkml:trace>
  <inkml:trace contextRef="#ctx0" brushRef="#br0" timeOffset="51436.0105">20055 7161 0,'0'-17'16,"18"17"-1,0 0-15,35-18 16,-18 18-16,35 18 15,-52-1-15,53 19 16,-54-19-16,19 19 16,-36-19-16,0 19 15,-18-19-15,-35 1 16,18-1-16,-53 19 16,70-19-16,-35 19 15,53-19 1,18 36-1,-1-35-15,36 17 16,-18 0-16,-17-17 16,17 0-16,-17-18 15,17 17-15,-35 1 0,18 0 16,-18-1-16,-18 18 16,1 1-1,-1-1-15,18-17 16,-18 17-16,36 18 15,-18-18-15,18-17 0,-1 17 16,36 0-16,-35 18 16,-1-35-16,-17 0 15,18 17-15,-36 0 16,1 0-16,-36 1 16,18-19-16,-1 1 15,-52 17-15,35-35 16,18 18-16,-53-18 15,70 0-15,-17 0 0,17 0 16</inkml:trace>
  <inkml:trace contextRef="#ctx0" brushRef="#br1" timeOffset="74869.6498">25612 4357 0,'0'17'31,"0"-34"32,0-1-63,0 1 15,17-19 1,-17 1-16,18-36 16,-18 36-16,18-18 0,17 0 15,18-70-15,17-36 16,-34 53 0,17 0-16,52-123 15,-52 123-15,18-17 0,-18 17 16,0 18-16,0 0 0,17-18 15,-52 70 1,-1 19-16,-17-1 0,0 1 16,-17 17-1,-1 0 1</inkml:trace>
  <inkml:trace contextRef="#ctx0" brushRef="#br1" timeOffset="75493.547">25418 4092 0,'0'-17'0,"0"-19"31,0 54-15,17 17 0,-17 1-1,18-1-15,-18 0 0,0 36 16,0-36-16,18 18 15,-1-36-15,18 19 16,1-36-16,34 0 16,-34 0-16,52-36 15,-53 19-15,36-18 16</inkml:trace>
  <inkml:trace contextRef="#ctx0" brushRef="#br1" timeOffset="76244.814">26811 1870 0,'-18'0'0,"18"17"47,0 1-47,0 17 0,0 53 15,0-35-15,-17 89 16,17-90-16,0 54 16,0-70-16,17 16 15,1-16-15,0-19 16,-1 1 0</inkml:trace>
  <inkml:trace contextRef="#ctx0" brushRef="#br1" timeOffset="76582.3982">26917 2452 0,'18'17'16,"-1"-17"-1,19-17-15,16-1 16,-34-17-16,17 0 15,-35 17-15,0 0 16,0 1-16,-17-1 16,-1 18-1,-17 18 1,17-18-16,1 17 0,17 1 16,-18 35-16,18-35 15,18 34 1,-18-16-16,17-19 0,36 19 15,-35-19-15,17-17 16,36 0-16,-54 0 16,18 0-16,-17-17 15</inkml:trace>
  <inkml:trace contextRef="#ctx0" brushRef="#br1" timeOffset="77017.7322">27340 2381 0,'-35'18'0,"17"17"16,1 0-16,-1 18 16,0-17-16,36-1 15,-18-17-15,35-1 16,-17-17 0,17-17-16,-17-1 15,0-17 1,-18 17-16,17 0 0,-17-17 15,0 17-15,-17 18 16,17-17-16,0 34 31,17 19-31,1-36 16,-18 17-16,17 1 0,1-18 16,0 18-16,17-18 15,-35-18-15,18 18 16,-18-18-16,0 1 0,0-19 15,-18 19-15,18-1 16,-35-17 0,35 17-16,0 1 0,0-1 15,0 0-15,17 18 16,-17-17-16,18 17 16,0 0-16,-1 0 15,1 0-15</inkml:trace>
  <inkml:trace contextRef="#ctx0" brushRef="#br1" timeOffset="77367.1947">27658 2417 0,'0'35'15,"17"-18"1,-17 1-1,-17-18 17,17-18-32,0-17 0,0 18 15,17-1-15,-17-17 16,18-1-16,-18 19 16,35-19-16,-17 19 15,-18-1-15,18 18 16,-1 18-16,1-1 15,-18 19 1,18-1-16,-1 0 16,1-17-16,-18 0 15,0-1 1</inkml:trace>
  <inkml:trace contextRef="#ctx0" brushRef="#br1" timeOffset="77601.0646">28028 2364 0,'0'35'0,"0"0"16,0-17-16,18-1 16,-1-17-1</inkml:trace>
  <inkml:trace contextRef="#ctx0" brushRef="#br1" timeOffset="77736.1541">27993 2099 0,'18'18'31</inkml:trace>
  <inkml:trace contextRef="#ctx0" brushRef="#br1" timeOffset="78002.0574">28152 2452 0,'0'-18'16,"17"1"0,-17-1-1,0 0-15,18 1 16,0 17-16,-1 0 15,1 17 1,0 1 0,-1 0-1,1 17-15,-18-18 16,35 1-16,-17-18 16,-1 0-16</inkml:trace>
  <inkml:trace contextRef="#ctx0" brushRef="#br1" timeOffset="78362.3258">28487 2381 0,'-18'0'31,"1"18"-31,-19 52 16,19-52 0,17 0-16,17-18 15,1 0 1,0-18-16,-1 0 15,1 1-15,-1-1 16,-17 1 0,18 17-16,0 0 15,17 52-15,-35-16 16,35 52-16,-17-35 16,17 35-1,-35-53-15,0 36 0,0-36 16,-35 0-1,0-17-15,-36 0 16,36-18-16,-53 17 16,52-34-16,-17-1 15,18 18-15,0-35 16,17 17-16</inkml:trace>
  <inkml:trace contextRef="#ctx0" brushRef="#br1" timeOffset="78907.4446">29351 2611 0,'18'-18'16,"-18"-17"-1,0-18-15,-18 17 16,0 1-16,1-35 16,-1 52-16,18-17 0,0-1 15,0 19 1,18 17-16,-1 0 16,1 0-16,0 0 15,17 0-15,-17 0 0,35 17 16,-36-17-16</inkml:trace>
  <inkml:trace contextRef="#ctx0" brushRef="#br1" timeOffset="79250.2058">29669 2328 0,'-18'53'15,"-17"0"1,35-18-16,0 1 15,0-19-15,17-17 16,36 0-16,-17 0 16,-19-17-16,36-19 15,-35 19-15,-18-18 16,17 17-16,-17 0 0,0 1 16,0-1-16,-17 18 15,-1 0 1,18 18-1,18-1 1,-18 1-16,17 0 16,19-1-16,-19-17 15,19 18-15,-19-18 0,1-18 16,-18 1 0</inkml:trace>
  <inkml:trace contextRef="#ctx0" brushRef="#br1" timeOffset="79397.3652">29898 2328 0,'-18'-35'15,"36"17"1,17 1 0,-17 17-16,52-18 15,-52 1-15,35-19 16,-18 19-16,-17 17 16,0-18-16,-36 18 15,0 0-15</inkml:trace>
  <inkml:trace contextRef="#ctx0" brushRef="#br1" timeOffset="79586.8519">30004 2028 0,'17'36'0,"1"17"16,-18 35-16,18-53 15,-1 53-15,-17-70 16,36 35-16,-19-35 16,1-1-16,0-17 15</inkml:trace>
  <inkml:trace contextRef="#ctx0" brushRef="#br1" timeOffset="79907.5552">30268 2346 0,'36'-18'15,"-19"18"-15,19-17 0,-1-19 16,0-16 0,-17 34-1,-18 0-15,-36 1 16,1 17-16,0 17 15,17-17-15,-17 36 16,17-1 0,18-18-16,0 1 0,53 53 15,0-36 1,0-17 0,-35-1-16,52-17 15,-52 0-15,0-17 16</inkml:trace>
  <inkml:trace contextRef="#ctx0" brushRef="#br1" timeOffset="80442.0168">29792 2328 0,'0'-17'15,"-18"17"1,1 0 0,-1 0-1,1 0-15,-19 0 16,19 17-1,-19-17-15,19 0 16,17 18-16,-18-18 16</inkml:trace>
  <inkml:trace contextRef="#ctx0" brushRef="#br2" timeOffset="127434.3649">26405 6068 0,'-17'0'63,"17"17"-47,-18 1-16,18 0 0,0 35 15,0-36 1,0 19-16,0-19 0,0 36 15,18 0 1,-1-35-16,1-1 16,17 1-16,-17 0 0,53-18 15,-1 17 1,-17-17-16,-18 0 16,18 0-16,53 0 15,-53 0-15,53-17 16,-53 17-16,0-18 0,35 18 15,-53 0-15,53-18 16,-52 18-16,16 0 16,-34 0-1,17 18-15,1-18 16,-19 18-16,19-1 16,-19 1-16,1-1 15,0 19-15,-1-19 16,18 36-1,-35-35-15,18 17 16,-18-17-16,18 0 16,-18-36 15,0-17-15,0 17-16,-18-17 0,18 17 0,18-17 15,-18 17 1,0-17-16,17 35 15,19-35-15,-19 35 0,1 0 16,0 0-16,-1 0 16,36 0-1,-35 0-15,17 0 0,36 17 16,-36-17-16,0 0 16,53 0-16,-52 0 15,-1 0-15,53 18 16,-53-18-16,18 17 15,35-17-15,-35 0 16,-17 0-16,69 0 16,-69-17-16,34-1 15,-34 1-15,-1-1 16,-17 0-16,17 1 0,-18-1 0,19-35 16,-36 35-1,17-17-15,-17 18 16,0-19-1,-17 36-15,-1-17 0,0 17 16</inkml:trace>
  <inkml:trace contextRef="#ctx0" brushRef="#br2" timeOffset="149040.8042">27023 7638 0,'0'-18'31,"-18"18"-31,18-18 47,-17 18-32,-1-17 1,0 17 0,-17 0-16,17 0 15,-35 17-15,18-17 16,0 18-16,0 0 0,17 17 15,-35 0 1,35 0-16,1-17 0,-1 17 16,18-17-16,0 35 15,18-18-15,-18-17 0,17 17 16,1-17-16,35 35 16,-18-36-16,18 1 15,-35-18-15,17 0 16,18 0-16,-35-18 15,35-17-15,-36 17 16,18-17 0,-35 0-16,18-18 15,-18 18-15,18-36 16,-18 36-16,0-53 16,0 52-16,0-52 15,0 53-15,-18-36 16,18 36-16,0-35 15,-18 34-15,18 1 16,-17 17-16,17 1 16,-18-1-16,1 18 31,17 18-15,-18-1-16,18 36 15,0-17-15,0-1 16,18 0-16,-18 0 15,0 18-15,17 35 0,1-35 16,17 53 0,-35-71-16,18 36 15,-1-36-15,19 18 16,-19-35-16,19 0 16,-19-1-16,1-17 15,-1 0 1,-17-17-16</inkml:trace>
  <inkml:trace contextRef="#ctx0" brushRef="#br2" timeOffset="149913.1872">27376 7638 0,'0'-18'15,"0"0"1,17 18-16,-17-17 16,-17 17 15,17 17-16,0 19-15,-18-1 16,18 0-16,0 0 0,0 1 16,0-1-16,0-17 15,0 17-15,18-17 0,-18-1 0,17 19 16,1-19-16,17 1 16,-35-1-16,35-17 15,-17 0 1,0-35-1,-1 18-15,1-19 0,0 19 16,-1-19 0,1 19-16,-18-1 15,0 36 1,18-1 0,-18 1-16,17 17 15,1-17-15,-1 0 0,-17-1 0,53 1 16,-35-18-1,35 17-15,0-34 16,-36-1-16,19-17 16,-19 17-16,1-52 15,-18 34-15,0-34 16,0 35 0,-18-36-16,1 53 15,-19-35-15,19 53 16,-1-17-16</inkml:trace>
  <inkml:trace contextRef="#ctx0" brushRef="#br2" timeOffset="150508.5902">26088 6967 0,'0'18'16,"18"0"-16,-18 17 15,17-17-15,1 17 16,-1-18-16,1 19 16,0-36-16,-1 0 15</inkml:trace>
  <inkml:trace contextRef="#ctx0" brushRef="#br2" timeOffset="150652.6668">26264 6985 0,'0'18'0,"0"-1"16,0 19-16,0-1 15,18-18-15</inkml:trace>
  <inkml:trace contextRef="#ctx0" brushRef="#br2" timeOffset="151175.4829">28258 7038 0,'-18'18'16,"0"-18"-16,1 17 0,-19 36 16,19-35-1,-1-1-15,-17 36 0,35-35 16,0 17-1,17-17-15,1-18 16</inkml:trace>
  <inkml:trace contextRef="#ctx0" brushRef="#br2" timeOffset="151331.0225">28504 7091 0,'-35'35'16,"18"-17"-16,-19 17 15,19-17-15,-19 35 16,19-36-16,-19 54 16,19-54-16</inkml:trace>
  <inkml:trace contextRef="#ctx0" brushRef="#br2" timeOffset="156302.5692">21960 8202 0,'0'-18'15,"0"1"1,0-1-1,18 1 1,-36 34 15,18 18-15,0 1-16,0 34 16,0-17-16,0-18 15,0-17-15,18 53 16,0-36-16,-1-17 15,19 17-15,-19-35 16,1 18-16,0-18 16,-1-18-16,1 18 15,-1-35 1,-17 17-16,18-17 16,0 35-1,-1 35 1,1 0-16,17 18 15,1-35-15,-19-1 16,18 1-16,36-18 16,-53 0-16,17-18 0,-17 1 15,-1-1-15,1-52 16,-18 34-16,0-17 0,0 18 16,-18 0-16,-17-18 15,17 18-15,1 17 16,-1 0-16,0 18 15,18 18 1</inkml:trace>
  <inkml:trace contextRef="#ctx0" brushRef="#br2" timeOffset="157309.0913">23178 8220 0,'-18'0'16,"36"0"15,-1 0-15,1 0-16,35 17 16,-36-17-1,36 0-15,-17 0 16,-1 0-16,-18 0 15</inkml:trace>
  <inkml:trace contextRef="#ctx0" brushRef="#br2" timeOffset="157487.6766">23178 8378 0,'35'0'0,"0"18"16,18-18 0,-18 18-16,18-18 15,-35 0-15,-1 0 16,-17 17-16</inkml:trace>
  <inkml:trace contextRef="#ctx0" brushRef="#br2" timeOffset="157849.2669">22878 8096 0,'17'0'32,"-17"18"-17,0 0 1</inkml:trace>
  <inkml:trace contextRef="#ctx0" brushRef="#br2" timeOffset="157987.7061">22878 8484 0</inkml:trace>
  <inkml:trace contextRef="#ctx0" brushRef="#br2" timeOffset="158877.9123">24042 8273 0,'0'17'47,"0"36"-31,0 18 0,0-36-16,0 0 0,0 18 15,17-35-15,1 17 16,0-17-16,-1-18 15,1 0-15,0-18 16,-18-17 0,0 17-1,17 18 1,1 18-16,17 0 16,-17-1-16,52 18 15,-34-35 1,-1 18-16,36-18 15,-54 0-15,36-35 16,-35 0-16,-18-18 16,-18 17-16,0 19 0,-17-19 15,0 1 1,0 17-16,17 1 0,0 17 16,1-18-16</inkml:trace>
  <inkml:trace contextRef="#ctx0" brushRef="#br2" timeOffset="159222.0389">24888 8467 0,'18'0'0,"-18"17"15,18-17-15,-1 0 16,19 0-16,-1 0 0,-17 0 16,-1 0-16,19 0 15</inkml:trace>
  <inkml:trace contextRef="#ctx0" brushRef="#br2" timeOffset="159973.1276">25718 8326 0,'0'17'0,"-18"36"16,0-18-16,1 18 15,-19 18 1,1-18-16,17-18 0,-17 0 15,-35 18-15,34-35 16,19 0-16,-36-18 16,35-18-16,0-17 15,36-18 1,0 17-16,-18 19 0,35-18 16,-17 17-16,52 0 15,-52 1-15,35 34 16,-18-17-16,-17 18 0,17 35 15,-17-18-15,-1 18 16,-17-35-16,36 35 16,-36-36-1,35 1-15</inkml:trace>
  <inkml:trace contextRef="#ctx0" brushRef="#br2" timeOffset="160539.8199">26088 8590 0,'-18'-35'16,"1"17"0,-19 1-16,19 17 15,-19 0-15,1 17 16,18 1-16,-1 35 16,0-18-16,36 18 15,-18-18 1,18-17-16,34 17 15,-16-17-15,-19-18 16,19 0-16,-19 0 0,36-35 16,-18-1-16,-17-17 15,-18 18-15,0-35 16,0 17-16,-35-36 16,17 36-16,-35-70 15,18 70-15,0-35 16,-1 70-16,1-17 15,35 53 1,-17 35 0,34-18-16,-17 18 0,53 70 15,-35-70-15,-1 0 16,54 71-16,-36-72 16,18 37-16,-18-54 15,1 18 1,-19-53-16,19 17 15</inkml:trace>
  <inkml:trace contextRef="#ctx0" brushRef="#br2" timeOffset="161001.3497">26441 8590 0,'-18'18'15,"18"17"-15,0-17 16,0 35-16,18-36 16,-18 19-16,17-19 15,1 18-15,0-35 16,-1 0-1,1-17-15,0-18 16,-18 17-16,17-17 16,-17 17-16,18 18 31,-1 35-15,1-17-16,0 17 0,35 0 15,-36-17-15,36 0 16,-18-18-16,1-18 15,-1 0-15,-17-34 16,-18 34 0,0-70-16,0 52 15,-18-34-15,0 35 16,1-1-16,-1 19 16,0 17-16</inkml:trace>
  <inkml:trace contextRef="#ctx0" brushRef="#br2" timeOffset="162226.3978">25859 8978 0,'0'18'16,"0"-1"46,17-17-15,1-17 62,-18 34-62,0 1-31,0 0-16,0-1 15,0 1-15,18-18 47,-1 0-47,1 0 16,35 0 0,-18 18-16,53-18 15,-35 0-15,71 17 16,17-17-1,-71 0-15,36-17 16,-53 17-16,18 0 16,-36 0-16,18 0 15,-36 0-15,36 0 16,-35 0-16,17 0 16,-17 0-1,0-18-15,-1 18 16,-17-18-1,0 1 1,0-1 0,-35 0-16,17 1 15,-17-1-15</inkml:trace>
  <inkml:trace contextRef="#ctx0" brushRef="#br3" timeOffset="192667.2928">13370 9895 0,'0'-17'31,"0"-1"47,-17 18-62,17 18 15,0-1 16,17-17-32,-17 18 1,-17-36 62,17 1-47,-18 17 16,18 17-31,-18 1-16,18 35 16,0-35-16,0-1 15,0 19-15,18-19 16,0 1-16,-1-1 15,1-17 1,0 0-16,-1-17 16,1-1-16,-1-17 15,-17 0-15,0-1 16,-17 19-16,-1-19 16,1 19-16,-1 17 15,-17 17 1,35 1-16,-18 35 15,0-35-15,18 35 16,0-36-16,18 18 16,0-35-16,-1 18 15,1-18-15,17-18 16,-17 1 0,-1-1-16,-17 1 15,0-19 1,0 19-16,-35-19 15,18 19-15,-19 17 16,19 0-16,-1 35 16,0-17-1,18-1-15,0 19 0,0-1 16,0-18-16,36 19 16,-19-36-16,19 0 15,-19 0-15,18-36 16,-35 19-16,18-18 15,-18 17-15,-18-17 16,1 17-16,-18 18 16,17 0-16,0 0 15,1 18 1,-1 35-16,18-36 16,0 18-16,18-17 15,-1 0-15,19-36 16,-1 18-16,-18-35 15,1 17 1,-18-17-16,0 17 16,0 1-16,-35-19 15,17 36-15,-17 0 16,17 0-16,1 18 0,-1 17 16,18 1-1,0-1-15,0 0 16,18-17-16,-1-18 15,1 0-15,0 0 16,17-36-16,-18 19 16,-17-1-1,-17 1-15,-1-1 16,1 18-16,-19 0 16,19 18-1,-1-1-15,0 18 16,18-17-16,18 17 15,0-35-15,17 0 16,-17-17-16,-1-1 16,1 0-16,-18 1 15,0-1-15,0 1 16,0-1-16,-18 18 16,1 0-16,17 18 15,0-1 1,17 1-16</inkml:trace>
  <inkml:trace contextRef="#ctx0" brushRef="#br3" timeOffset="194252.2699">13441 5944 0,'0'-17'15,"-18"17"1,1 0 0,-1 17-1,18 1-15,-18 35 16,18-35-16,0 17 0,36 0 16,-19-17-1,1-18-15,35 0 16,-18 0-16,18-18 15,-18-17-15,1 0 16,-36 17-16,17-17 16,-34 17-16,-19 0 15,19 18-15,-36 0 16,17 18-16,19 0 16,-19-1-16,19 19 0,-1 16 15,1-34-15,34 17 16,1-17-16,17 0 15,0-18-15,-17 0 16,17-18-16,-17 18 16,35-35-16,-35-1 15,-18 1-15,0 18 16,-18-19-16,0 19 16,-35-1-16,36 18 15,-36 18 1,35-1-16,-17 36 15,35-35-15,0 35 16,0-18-16,35 0 16,0-35-16,36 0 15,-36-17-15,18-1 16,-35 0-16,-1-35 16,-17 36-16,-17-18 15,-1 35-15,-35-36 16,18 36-16,-18 18 15,35 0-15,-17 17 16,17 0 0,18 36-16,0-54 15,18 19-15,0-36 16,35 0-16,-18-18 16,-17 0-16,17-17 15,-35 0-15,0 17 0,-18-35 16,1 36-1,-1-1-15,-17-17 16,17 17-16,-17 18 0,17 0 16,0 35-1,1-17-15,17 17 0,0-17 0,17 17 16,1-17 0,17-18-16,18 0 15,-35-18-15,0 18 0,17-35 16,-35 17-16,-18-17 15,1 17-15,-36-17 16,35 35-16,-35 0 16,35 18-1,18-1-15,0 1 16,36 17-16,-19-17 16,19-18-1</inkml:trace>
  <inkml:trace contextRef="#ctx0" brushRef="#br3" timeOffset="201304.9664">26353 3634 0,'-18'-53'16,"18"35"-16,0 0 16,0 36 15,0 35-15,0-18-16,0 18 0,0 35 15,0-17 1,18-1-16,-18 89 15,0-53-15,-18 141 16,18-106-16,-35 159 16,35-159-16,-36 124 15,19-142-15,17 71 16,-18-106-16,18-35 16,0 18-16,0-36 0,0 36 15,0-54-15,0 1 16,0-36-1</inkml:trace>
  <inkml:trace contextRef="#ctx0" brushRef="#br3" timeOffset="202339.3032">26476 3475 0,'18'0'32,"-1"-18"-32,1 18 15,52-17 1,-17 17-16,71-36 15,-54 36-15,89-17 16,-71-1-16,106 18 16,-88 18-16,124-1 15,-107 1-15,142 0 16,-142-18-16,142 17 16,-177-17-16,0 0 15,-17 18-15,-19-18 0,1 0 16,0 0-16,-17 0 0,17 0 15,-18-18 1,18 18-16,-36 0 0,19 0 16,-19 18-1,1-18 1,-18 18-16,18-18 0,-1 35 16,-17-18-16,35 19 15,-35-19 1,18 19-16,-18 17 15,0-18-15,0 35 16,0-34-16,0 34 16,0-35-16,0 36 15,-18-18-15,18 35 16,-17-53-16,-1 71 16,18-53-16,-17 53 15,-1 0 1,0 17-16,1-70 15,17 53 1,-18 0-16,18-71 16,0 0-16,0 18 0,-18 36 15,18-54-15,0 0 16,0 71-16,0-71 16,0 18-16,0 0 15,0 18-15,-17 17 16,17-35-16,-18 35 15,18-35-15,-18 17 16,1-52-16,-1 35 16,18-18-16,-17 1 15,17-19-15,0-34 47,0-1-31,0 0-16,-18 18 15,18-17 17,-18 17-17</inkml:trace>
  <inkml:trace contextRef="#ctx0" brushRef="#br3" timeOffset="203378.7517">26353 6227 0,'17'-18'15,"1"18"1,-1 0 0,1 0 31,-36 0 46,18-18-93,-17 18 16,17-17-16,-18-1 0,1 0 16,-1 1-1,18-1 1,0-17-16,0 17 0,0 1 15,0-19 1,-18 19 0,18-19-16,0 19 15,0 34 1,0 1 0,0 35-1,0-35-15,0 34 16,0-34-16,0 35 15,0-35-15,0 17 16,18-17-16,-18 17 16,18-35-16,17 17 15,-18 1-15,36 0 16,-17-18-16,69 0 16,-52 17-16,0-17 15,18 18-15,-1-18 0,1 18 16,105-1-1,18-17-15,-88 0 16,106 0-16,-124 0 16,-17 0-16,-1 0 0,71-17 15,-70 17-15,105 0 32,-123 0-32,18 0 15</inkml:trace>
  <inkml:trace contextRef="#ctx0" brushRef="#br3" timeOffset="203589.4638">28504 6368 0,'0'0'0,"53"0"16,53 17-16,-53-17 15,35-17-15,-52 17 16,17-18-16,-1 18 16,-16-18-16,-19 18 15,-17-17 1,-17 17 0,-1-18-16,18 0 15,0 1 1,0-1-16,0 1 15,0-19-15,-18-17 16,18-17-16,0 35 16,-17-54-16,-1 36 15</inkml:trace>
  <inkml:trace contextRef="#ctx0" brushRef="#br3" timeOffset="206826.803">12876 7056 0,'0'-18'16,"0"0"-1,18 1 1,-18-1-16,18 18 16,-18-18-16,0 1 140,0-1-124,17 0 0,-17 1-16,18 17 0,0-35 15,-18 17-15,17 0 16,36-52-1,-18 34 1,-17-16 0,35-1-16,-18-18 15,-17 53-15,0 1 16,-1-1-16,-17 0 0,35-17 16,-17 18-1,17-19 1,-17 19-16,-18-1 0,35-17 15,-17 17 1,0 0-16,17 1 16,-18-1-16,19 1 0,-1-36 15,-17 35-15,17-17 16,-17 17 0,-1 0-16,1 1 15,0-1-15,-1 1 16,18-1-1,-17 0-15,0 1 16,-1-19-16,1 36 16,0-17-16,-1-1 15,1 0-15,-18 1 0,18-1 16,-1 0-16,1-17 16,-1 18-16,1-1 15,0-17-15,-1 17 16,1 0-16,0-17 15,-1 17-15,1 1 16,0-1 0,-1-17-1,1 17-15,-1 1 0,1-19 16,0 19-16,-1-19 16,1 19-16,0-18 15,-1 17 1,1 0-16,0 1 15,-1-1-15,1 0 0,-18 1 16,18-1-16,-18 0 0,17 1 16,1-1-16,-1-35 15,1 36-15,17-19 16,-17 19-16,0-19 16,-1 19-16,19-1 15,-36 0-15,17 18 16,-34 0-1</inkml:trace>
  <inkml:trace contextRef="#ctx0" brushRef="#br3" timeOffset="207993.9142">14340 5256 0,'18'0'15,"-36"0"64,18 18-79,0 0 15,0 17 1,0 18-1,0-35-15,0 34 16,0-34-16,0 17 16,0 1-16,0-1 15,0-17-15,18 34 16,-18-16-16,18-1 16,-18-17-16,0 35 15,0-36-15,0 36 16,0-35-16,0 17 15,0 0-15,0 1 16,0-1-16,-18 18 16,18-36-16,0 36 15,18-35 1,-18 0-16,0 35 16,0-36-16,0 18 0,0 1 15,17-19 1,-17 19-16,0 17 0,0-36 15,0 36 1,0-35-16,0 35 16,0-36-16,0 19 15,0-19-15,0 19 16,18-19-16,-18 18 16,0-17-16,0 17 15,0 1-15,0-19 16,0 1-1,18-18-15,-36 18 63</inkml:trace>
  <inkml:trace contextRef="#ctx0" brushRef="#br3" timeOffset="208979.0289">12947 7003 0,'-18'0'0,"36"0"31,0 0-15,-1 0-1,1 0-15,17 0 16,-17 0-16,35 0 16,-18 0-16,36-18 15,-19 18 1,37-18-16,-36 18 16,52 0-16,-69 18 15,70-18-15,-54 0 16,54 0-1,-53 0-15,71 0 16,-71 0-16,35-18 16,-35 18-16,0-17 15,-18 17-15,0 0 16,-17 0-16,-1-18 0,1 18 16,-18 18 15,18-18-16,-1 0 17,-17 17-32</inkml:trace>
  <inkml:trace contextRef="#ctx0" brushRef="#br3" timeOffset="212125.4113">13511 6015 0,'0'-18'31,"0"1"-15,0-1-1,0 0 1,-17 18-1,17 18 1,-18 0-16,0-1 16,18 19-16,0-1 15,0 0 1,18-17-16,0 17 0,-1-35 16,19 0-1,-19 0-15,19-18 16,-19 1-16,-17-36 15,0 18-15,-17-18 16,-1 35-16,-17-35 16,17 53-16,-35-18 15,35 36-15,-17 17 16,18 1-16,17 17 16,0-18-16,35 18 15,-35-18-15,53 0 16,-36-17-16,1 0 15,17-18-15,-17 0 16,17 0-16,-17-18 16,-18-17-16,0 17 15,-18-53-15,1 54 16,-19-54-16,1 54 16,-18-19-1,18 19-15,-18 17 16,35 17-16,1 19 15,17-1-15,0 35 16,17-34-16,19 17 16,-19-18-16,54 0 15,-54-35-15,36 18 16,-35-36-16,0 1 16,-18-1-16,0 0 15,-18-35 1,0 36-16,1-1 0,-19-17 15,1 0-15,0 35 16,17-18-16,1 18 0,-19 0 16,19 18-16,-1 17 15,18-18 1,18 1-16,17 17 16,-17-17-16,34 0 15,-16-1-15,-19-17 16,1 0-16,-18-17 15,0-1-15,0-17 16,-18-1-16,1 1 16,-1 18-16,0 17 15,1 0-15,17 17 16,17 1 0</inkml:trace>
  <inkml:trace contextRef="#ctx0" brushRef="#br3" timeOffset="231913.6356">13388 6085 0,'0'-17'16,"0"-1"15,18 18 47,-36 0 110,0 18-157,1-18-15,17 17-1,-18-17 1,18 18-16,-18-18 16,1 18-16,17-1 15,-18-17-15,0 18 16,1 0 0,-1-1-16,1 1 15,-19 17 1,19-17-1,-19-1-15,19 19 16,-1-19-16,0 1 16,1 0-16,-18 17 15,17 0-15,-17-17 16,35-1 0,-53 36-16,35-35 15,-17 17-15,17-17 16,-17 35-16,17-35 15,-17 17-15,35-18 16,-35 1 0,17 0-16,0 17 15,1-17-15,-1-1 16,0 1-16,18 0 16,-17-1-16,17 1 15,0-1 1</inkml:trace>
  <inkml:trace contextRef="#ctx0" brushRef="#br3" timeOffset="232410.3328">12594 6579 0,'0'18'47,"-17"17"-32,17-17-15,-36 52 16,36-34 0,-17 17-16,17-18 0,-18 53 15,18-53-15,0 1 0,0 17 16,0-36-1,18 1-15,17-1 16,0-17-16,0 0 0,54 0 16,-72-17-16,19-1 15,-1 18 1,-18 0-16,1 0 16,-18 18-16,-18-1 15,18 1 1,-17 0-16</inkml:trace>
  <inkml:trace contextRef="#ctx0" brushRef="#br3" timeOffset="233554.1725">12471 7108 0,'-18'-17'16,"0"-18"-1,1 17 1,-1 18-16,-17 0 16,17 0-16,-17 18 15,0-1-15,17 54 16,18-36 0,0 36-16,0-54 15,18 54 1,17-54-16,18 19 0,-35-36 15,34 0 1,-16-18-16,-1-17 16,-17 0-16,-1-18 15,-17 35-15,-17-17 0,17-1 16,-36-17 0,19 36-16,-19-1 0,19 1 15,-1-1-15,-17 18 16,17 18-16,1-18 0,-1 35 15,18-18-15,0 54 16,18-36-16,-1 1 0,19-1 16,16 0-1,-16-17-15,17-18 0,0 0 16,-18 0-16,-18-18 16,19-17-16,-36 0 15,0-18-15,0 17 16,-36-17-1,1 18-15,-18 0 16,36 17-16,-36 18 16,35 0-16,-17 18 15,35 0-15,-18 52 16,18-35-16,35 18 16,-17-17-16,17-1 15,1-35-15,-1 0 16,-17 0-16,-1 0 15,-17-18-15,0 1 0,0-36 16,-17 35-16,-19-53 16,19 54-1,-1-1-15,-35-17 16,18 17-16,17 18 16,1 36-1,-1-1-15,18 0 0,0 0 0,18 18 16,-1-35-16,1 0 15,17-18-15,-17 0 16,17 0-16,0 0 16,-35-18-16,0 0 15,0-35-15,-17 36 16,-19-19-16,19 19 16,-1-1-16,0 18 15,1-17-15,-1 17 16,18 17-16,0 1 15,18 35-15</inkml:trace>
  <inkml:trace contextRef="#ctx0" brushRef="#br3" timeOffset="237108.2519">12347 7303 0,'0'-18'47,"18"18"-47,-18 18 157,-18-1-142,1-17-15,-1 18 16,-35 35-16,18-36 15,-18 54-15,18-36 16,-18 0-16,-18 54 16,36-54-16,-18 0 15,-35 53-15,52-70 16,1 17-16,-35 36 16,52-36-16,-17-17 0,17 17 15,18-17-15,-18-1 16,1-17-16,17 18 15,0-36 1,17 1 0,-17-1-1</inkml:trace>
  <inkml:trace contextRef="#ctx0" brushRef="#br3" timeOffset="237469.0844">11642 7779 0,'-18'0'15,"0"0"1,1 35-16,-1-17 16,0-1-16,-17 36 15,0-17 1,17-1-16,18-18 0,-17 19 16,17-19-16,17 1 15,19 0-15,-1-18 16,0 0-16,53 0 15,-52 0-15,34 0 16,-52-18-16,-1 18 16,19 0-16,-54 0 15</inkml:trace>
  <inkml:trace contextRef="#ctx0" brushRef="#br3" timeOffset="238032.3398">11448 8061 0,'-53'18'16,"35"-1"-16,0 1 0,18 0 15,-17-1-15,17 36 16,17-35-16,-17-1 16,36 1-16,-19 0 15,1-18-15,17-18 16,-17 18-16,0-18 0,-18 1 16,0-1-16,0 0 0,0-17 15,-18 0 1,0 17-16,-17 1 15,0 17 1,17 0-16,0 17 16,1-17-16,17 18 0,0 17 0,0 0 15,17-17 1,1-18-16,0 18 0,35-1 16,-36-17-16,1 0 15,0 0 1,-18-17-16,0-1 15,-18 0-15,18 1 0,-35-18 16,17 35 0,-17-18-16,17 18 0,0-18 15,1 36-15,17 0 16,0-1 0,17 1-16,1-1 15,0-17-15,-1 36 16,1-36-16</inkml:trace>
  <inkml:trace contextRef="#ctx0" brushRef="#br3" timeOffset="238475.5646">11395 8273 0,'-18'0'31,"0"0"-15,1 0 0,17 17-16,-35-17 15,-1 36 1,1-19-16,17 1 0,-17-1 16,0 1-16,-36 35 15,18-35-15,18 17 16,-18-17-16,0-1 0,-17 36 15,17-53-15,17 35 16,54-35 0,17-35-1,1 18-15</inkml:trace>
  <inkml:trace contextRef="#ctx0" brushRef="#br3" timeOffset="238831.2058">10971 8361 0,'0'-18'16,"-17"18"-16,-1 0 31,0 0-31,1 18 15,-1-1-15,-17 36 16,0-35-16,-1 17 16,36-17-16,-17 0 15,17-1-15,0 19 16,17-19-16,36 18 16,-17-17-1,34 0-15,-35-18 16,18 17-16,-17-17 15,-19 0-15,-17 18 16,-17 0 0,-1-1-16</inkml:trace>
  <inkml:trace contextRef="#ctx0" brushRef="#br3" timeOffset="239335.7595">10672 8590 0,'-18'18'15,"0"-1"1,18 19 0,0-1-16,18 0 15,0-35-15,-1 18 16,1-18-16,-1 0 15,1 0-15,0-18 16,-18-17-16,0 17 16,-18 1-1,-17-36 1,17 53-16,-17-18 16,17 18-16,18 35 15,0-17-15,0 17 16,0 1-16,18-19 15,0 1-15,17 17 16,0-35-16,0 0 16,-17 0-16,-18-17 0,0-1 15,0 0-15,-35-17 16,17 17-16,-35-17 16,36 17-1,-19 18-15,19 0 16,34 18-1,19 17 1,-19-17-16,18 0 0,-17 17 16,0-35-1</inkml:trace>
  <inkml:trace contextRef="#ctx0" brushRef="#br3" timeOffset="239753.9504">10636 8714 0,'0'0'0,"-17"0"31,-1 0-15,0 17-16,-17 1 16,0 0-16,-36 34 15,36-34-15,-53 35 16,35-35-16,-106 52 15,124-52 1,-36 17-16,36-17 16,17-18-16,36 0 15,0 0 1,17 0 0,-17 0-16,-18-18 15</inkml:trace>
  <inkml:trace contextRef="#ctx0" brushRef="#br3" timeOffset="240054.7212">10178 8731 0,'0'-17'15,"-18"17"1,0 0-1,1 17-15,-1 1 0,-17 17 16,17 0-16,1-17 16,-1 0-16,0 35 15,18-36-15,0 1 16,18 0-16,-18-1 0,53 18 16,-36-17-16,19-18 15,-1 18-15,18-18 16,-18 17-1,-17-17 1</inkml:trace>
  <inkml:trace contextRef="#ctx0" brushRef="#br3" timeOffset="240879.3748">9843 8996 0,'0'-18'15,"0"36"17,0 17-32,0-17 15,0 35-15,17-36 16,1 1-16,-1-18 15,1 0-15,0-18 0,-1 1 16,1-19 0,0 19-16,-18-54 15,-18 54-15,0-36 16,1 17-16,-19 1 16,19 35-16,-18-18 15,17 36-15,0 17 16,18 1-16,0-1 15,36 35 1,16 1-16,-16-53 0,17-1 16,-36-17-16,19 0 15,-19-17 1,1-1-16,-18-35 16,-18 18-16,1 0 15,-1 17-15,-35-35 0,35 35 16,1 1-16,-19 17 15,19 0 1,17 17-16,0 19 0,17-1 16,19 18-1,-19-53-15,1 17 0,17 1 16,-17-18 0,0 0-16,-36 0 15,0-18 1,18 1-16,-35-18 15,17 17-15,1 0 16,-1 18-16,0 18 31,18 35-15,18 17-16,-18-52 16,35 17-16,-17-35 15,0 0 1,-18-17-1,-18-1 1,0-17 0,1 17-1,-1 0-15,18 36 16,35 0 0</inkml:trace>
  <inkml:trace contextRef="#ctx0" brushRef="#br3" timeOffset="243251.7063">13547 9490 0,'-18'0'0,"36"0"47,-1-53-32,19 18-15,-1-54 16,0 54-16,-17 0 0,-1-18 15,-17 18-15,18-54 16,-18 54-16,18-35 16,-18 52-16,-18 18 15,18-18-15,-18 18 16,18 18 0,-17 0-16</inkml:trace>
  <inkml:trace contextRef="#ctx0" brushRef="#br3" timeOffset="243547.2943">13476 9137 0,'0'18'16,"0"35"-1,-18-36 1,18 71-16,-17-35 0,-1 35 16,18-52-1,18-1-15,-18 0 16,17-17-16,36 17 16,-17-17-16,-1-18 0,36-18 15,17-17 1,-71 17-16,19 18 0,-19-17 15</inkml:trace>
  <inkml:trace contextRef="#ctx0" brushRef="#br3" timeOffset="249175.503">3775 5803 0,'0'-17'47,"0"-1"-31,0 0 15,-18 18-16,18-17 1,-18 17-16,1 0 16,-1 0-1,1 0-15,-1 35 16,0-17 0,18-1-16,0 36 15,0-35-15,18-1 0,0 19 16,17-36-1,-18 17-15,1-17 0,17 0 0,-17 0 16,35-35 0,-35 17-16,-1-17 15,1 17-15,-18 1 16,-18-1-16,18 1 0,-53-19 16,18 36-16,-36-17 15,36 17-15,-18 17 16,18-17-16,0 36 15,35-19-15,0 18 16,17 1-16,36-19 16,-17 1-16,16-18 15,-16 0-15,17 0 0,-18 0 16,35-18 0,-52 1-16,17-19 15,-17 1 1,-36 18-16,-17-19 15,17 19-15,-17-1 0,0 18 16,0 0-16,-36 18 16,36-18-16,17 35 15,1-17-15,34 34 16,1-34-16,17 0 0,-17-18 16,70 17-1,-53-17-15,-17 0 0,17 0 16,0-17-16,-17-19 15,-18 19 1,-18-1-16,-17-17 16,0 17-16,17 18 0,-17-17 15,17 17-15,-17 0 16,17 17-16,1 1 16,17 0-16,-18-1 0,36 18 15,-18-17-15,35 0 16,-17-18-1,17 0-15,0 0 16,-17 0-16,-1-18 16,-17 0-16,0-17 15,0 18-15,-35-1 16,18 18-16,-72-18 16,72 36-16,-19 17 15,36-17 1,-17-1-16,17 1 0,17 0 15,1-18-15,17 0 16,-17 0-16,-18-18 16,0-17-1,-18 17 1,1 1 0,-1 17-16,0 0 15,18 17 1,18 18-1,0-17-15,-1-18 0</inkml:trace>
  <inkml:trace contextRef="#ctx0" brushRef="#br3" timeOffset="258684.5925">3457 5274 0,'0'-18'0,"-17"-17"16,17 17-16,-18-17 15,18 0 1,0 17-16,-18 1 16,18-1-16,-17 0 31,17 1-16,0-1 1,-18 0 0,18 1-1,0-1 1,-18 18 0,18-17-1,-17 17 32,-1-18-16,18 0-15,-18 18 0,18-17-16,-17 17 15,17-18 1,0 0-16,0 1 15,0-1 1,-18 18 0,18 18 31,0-1-32,18 1 1,-18 17-16,17-17 15,-17 0-15,18 34 16,0-34-16,-18 17 0,35 18 16,-17 0-1,-1-18-15,1 1 0,17 52 16,-17-53 0,0 1-16,17 34 15,-18-17-15,1-18 0,0 36 16,-1-18-16,-17-18 15,18 0-15,17 36 16,-17-36-16,0 18 16,-1-18-16,1-17 15,17 35-15,-35-18 16,18 0-16,-1 18 16,1-17-16,-18-19 0,18 36 15,-1-18 1,1-17-16,0 35 15,-18-35-15,17 35 16,1-36-16,-1 36 16,-17-35-16,36 35 15,-36-36-15,17 36 16,1-35-16,0 17 16,-1-17-16,1 35 15,0-36-15,-1 19 16,-17-19-16,36 19 15,-36-19-15,17 1 16,1-1-16,-1 1 16,-17 0-1,18-1-15,0 1 16,-1 0-16,-17-1 16,0 1-1,18 0 1,-18-1-16,18-17 15,-18 18-15,17-18 16,-17 17 15,18-17-15,-18 18 0,0-36 15,-18 1-16,1-1 1</inkml:trace>
  <inkml:trace contextRef="#ctx0" brushRef="#br3" timeOffset="259789.7803">4763 4322 0,'17'-18'15,"-17"0"-15,0 1 16,18-1-16,-18 0 15,0 1-15,-18-1 16,18 0 0,-35 1-16,17 17 15,-52 17 1,52-17-16,-53 53 16,54-17-16,-18-1 0,17 53 15,0-17 1,18-36-16,18-17 0,0-1 15,34 1-15,-16-18 16,-19 0-16,19-18 0,-1 1 16,18-54-16,-35 36 15,-18-1-15,17 1 16,-17-18-16,-17-35 16,17 35-16,-36-53 15,1 53-15,17-17 0,-35-54 16,36 54-16,-19 35 15,19-1-15,-1 19 16,1 17 0,17 70-16,0-17 15,17 88-15,1-70 16,35 70-16,-18-71 16,36 19-1,-36-54-15,0 0 16,0-17-16,1-1 0,17-17 15</inkml:trace>
  <inkml:trace contextRef="#ctx0" brushRef="#br3" timeOffset="260220.601">5009 3881 0,'36'0'16,"-1"-18"-1,-17 18-15,35 0 0,-18-18 16,0 1 0,-17 17-16,-18-18 0,-18 18 31,-17 0-31,17 18 15,1 17 1,-1 0-16,18 0 0,0 1 16,18 17-16,-18-18 0,52 53 15,-34-53-15,35 36 16,-35-36-16,17 1 16,-17-19-16,-18 18 15,-18-17-15,-17 0 16,-1-1-16,-52-17 15,53 0-15,-18 18 16,35-18 0,1 0-16,-1 0 15,18-18-15</inkml:trace>
  <inkml:trace contextRef="#ctx0" brushRef="#br3" timeOffset="260474.6548">5486 3775 0,'-53'0'16,"0"53"-1,18 17-15,35 36 16,0-71-1,0 18-15,17 0 0,19 18 16,-19-36-16,18 0 16,36 1-16,-53-36 15,17 0-15,-17 0 16</inkml:trace>
  <inkml:trace contextRef="#ctx0" brushRef="#br3" timeOffset="260814.8162">5627 4075 0,'-18'17'16,"18"1"-16,-17 35 0,17-36 15,17 1-15,-17 0 16,35-1-16,1-17 16,-1 0-16,-17 0 15,-1 0-15,-17-17 16,18-1-16,-18 36 47,18-1-32,-1-17-15,18 0 16,-17-17 0,0-1-1,-18 0-15,0-17 16,-18 18-16,-17-19 15,17 19 1</inkml:trace>
  <inkml:trace contextRef="#ctx0" brushRef="#br3" timeOffset="261037.4565">5909 3598 0,'35'18'16,"-17"0"-16,17 52 16,1-35-16,-1 36 15,0-18-15,-35-18 16,18 53 0,-18-35-16,0 18 15,-18-36-15,-17 36 16,0-54-16,-1 19 15</inkml:trace>
  <inkml:trace contextRef="#ctx0" brushRef="#br3" timeOffset="261355.5385">4304 4957 0,'53'0'16,"0"-18"0,88 18-16,-53-18 15,106 1-15,-88-1 16,17 0-16,107-17 15,-107 0-15,89 0 16,-124 17-16,35-17 16,-87 17-16,17 0 15,-71 18 1</inkml:trace>
  <inkml:trace contextRef="#ctx0" brushRef="#br3" timeOffset="261775.8735">5027 5133 0,'0'0'0,"-18"35"0,1-17 16,-1 17-16,1 0 0,17 36 15,0-36-15,17 1 16,1-19 0,-1-17-16,1 0 0,35-17 15,-35-1-15,-1 0 16,1-52-16,0-1 16,-18 36-16,0 0 15,-18-18-15,-17-18 16,17 36-16,-17 17 15,17-17-15,0 17 0,1 18 16,17 18-16,-18 35 16,53 0-1,-17-18-15,17 53 16,-17-53-16,17 18 16,53 53-1,-52-70-15,17-1 16</inkml:trace>
  <inkml:trace contextRef="#ctx0" brushRef="#br3" timeOffset="262154.5616">5380 5186 0,'18'0'15,"-18"35"1,0-17-16,0-1 0,17 19 15,1-19-15,-1-17 16,19 18-16,-19-18 16,1 0-16,0-35 15,-1 17 1,-17 0-16,0 1 16,0-1-16,0 36 15,18 17 1,0-17-16,-1-1 15,18 1-15,-17-18 16,17 18-16,1-18 0,-1-18 16,0 18-16,0-35 15,-17 17-15,-18-17 0,18 17 16,-36-17-16,-35 0 16,36 17-16,-19 0 15,-17 1 1,36-1-16</inkml:trace>
  <inkml:trace contextRef="#ctx0" brushRef="#br3" timeOffset="263679.3473">6932 4128 0,'-18'0'16,"18"-18"-1,-17 36 79,-1-1-94,1 1 16,-1-1-16,-17 19 0,17-19 15,-53 36 1,19-17-16,-19 16 15,36-34-15,17 17 0,-17-17 16,35 0-16,17-1 16,54 1-1,-18-18-15,53 18 16,-53-1-16,35 18 16,-53-17-1,36 17-15,-54-17 16,19 17-16,-36-17 15,-18 0 1</inkml:trace>
  <inkml:trace contextRef="#ctx0" brushRef="#br3" timeOffset="264118.24">7355 4251 0,'-17'0'15,"-1"0"-15,1 0 16,-19 18-16,19-1 15,-1 1-15,18 0 16,0 17-16,0 35 16,0-34-16,18 17 0,35-1 15,-18-16-15,53-1 16,-53-35-16,1 18 16,16-18-16,37-18 15,-54 0-15,0-17 0,0 0 16,-17 0-16,0-54 15,-18 54-15,-53-35 16,0 34-16,-53-17 16,36 36-16,-36 17 15,53 0-15,-53 53 16,71-36-16</inkml:trace>
  <inkml:trace contextRef="#ctx0" brushRef="#br3" timeOffset="274101.102">24359 6315 0,'0'-18'16,"0"36"15,0-1-15,-17 1 0,17 35-16,0-18 15,-18 36 1,18-36-16,0 36 15,0-36-15,0 18 16,0-18-16,0-17 0,0-1 16,0 1-16</inkml:trace>
  <inkml:trace contextRef="#ctx0" brushRef="#br3" timeOffset="274467.1807">24112 6473 0,'0'-17'16,"0"-1"-1,0 1-15,18-1 16,0-17-16,-1 17 16,1-17-16,0 17 0,34-17 15,-34 17-15,0 1 16,-18-1-16,17 18 16,1-18-1,-18 36 1,35-18-16,-35 18 15,18-18-15,0 17 16,-1 1-16,1-1 0,0-17 0,34 36 16,-16-36-16,-19 17 15</inkml:trace>
  <inkml:trace contextRef="#ctx0" brushRef="#br3" timeOffset="274885.1797">25471 6332 0,'0'18'31,"-18"35"-31,18-18 16,0 0-16,-18 54 16,18-54-16,0 0 0,0 36 15,18-18 1,0-36-16,-18 1 16,0 0-16</inkml:trace>
  <inkml:trace contextRef="#ctx0" brushRef="#br3" timeOffset="275196.6016">25224 6473 0,'0'-17'0,"17"17"16,-17-18-16,36-17 15,-1 17 1,-18-17-16,1 17 0,35-17 16,-35 17-16,-1 1 15,-17-1-15,18 1 16,0 17-16,-18 17 16,17 1-1,1 17-15,-1-17 16,1 17-16,17 0 15,-17 1-15,0-19 0,17 18 16,-35-17-16</inkml:trace>
  <inkml:trace contextRef="#ctx0" brushRef="#br3" timeOffset="278554.4633">3933 5856 0,'0'18'15,"18"-18"32,-18-18-15,0 0-17,0 1 1,-18 17-1,1 0 1,-1 0 15,1 17-31,17 19 16,0-19-16,0 1 16,17-18-16,1 18 15,-1-1-15,1-17 16,0-17-16,-18-1 15,17 0-15,-17-17 16,-17 0-16,-1 17 16,-17 1-1,17-1-15,1 18 16,-1 0-16,0 35 16,18-17-16,18 35 15,0-53-15,52 35 16,-35-35-16,18 0 15,-35 18-15,0-18 16</inkml:trace>
  <inkml:trace contextRef="#ctx0" brushRef="#br3" timeOffset="279143.2511">3916 5838 0,'0'0'0,"0"18"78,0 0-62,17-1-16,1 36 15,-18-17-15,18-19 16,17 54 0,-17-36-16,-18 0 0,35 54 15,-17-37-15,-1-16 16,1 17-16,35 35 15,-36-53-15,19 18 16,-19-35-16,1 35 16,-18-36-16,18-17 15,-18 18-15,0-36 32,-18 1-17,18-1-15</inkml:trace>
  <inkml:trace contextRef="#ctx0" brushRef="#br3" timeOffset="279627.684">4180 6597 0,'-17'0'47,"17"18"-16,17 17-31,1 0 15,17-17-15,1-1 16,-1 1-16,0-18 16,-17-18-16,-1 18 15,-17-35 1,-17 18-16,-18-19 16,17 19-16,-53-19 15,36 19-15,-35-1 16,52 18-16,0 0 15,36 0 17,17 0-32,0 18 15,-17-18-15,0 17 16,-18 1 0,-18 0-16</inkml:trace>
  <inkml:trace contextRef="#ctx0" brushRef="#br3" timeOffset="279968.3157">4057 6509 0,'-18'-18'15,"1"18"-15,34 0 32,1 35-17,17-17 1,-17 0-16,35 17 15,-18-17-15,0-1 0,-17 1 16,17 17-16,1 0 16,-19-17-16,1 0 0,-18-1 15,17-17-15,1-17 32,-18-36-17,0 18-15,18-1 0,-18-34 16,0 52-16,17-17 15,1-18-15,-18 35 16,0 1 0,0 34-1</inkml:trace>
  <inkml:trace contextRef="#ctx0" brushRef="#br3" timeOffset="280578.7036">4322 6738 0,'-36'0'15,"19"0"-15,-19 18 16,36-1-1,0 1-15,0 0 0,18-1 16,17 1-16,-17-18 16,0 0-1,-1 0-15,1-18 16,-1 1-16,-17-1 16,0 0-16,-17 1 15,-1 17-15,-35-18 16,36 18-16,-19 18 15,19-1-15,-1 19 16,18-19-16,18 19 16,-1-36-16,36 17 15,-35-17-15,35 0 16,-18-17-16,-17-1 16,-18 0-1,0 1-15,-18-1 16,-17 0-1,17 18-15,-35 0 0,36 18 16,-19 0 0,36-1-16,0 1 15,36 0 1,-19-18-16,19 0 0,-19 0 16,1 0-16,17-18 15,-17 18-15,-36-18 16,0 18-1,1 0 1</inkml:trace>
  <inkml:trace contextRef="#ctx0" brushRef="#br3" timeOffset="280935.5916">4357 6844 0,'-18'-18'0,"1"18"16,34 0 0,1 18-1,17 17 1,-17-17-16,17 17 0,-17 0 15,17 18-15,0-17 0,0 16 16,36 37-16,-36-36 16,36 52-16,-36-69 15,-17 17-15,35 0 16,-18-18-16,-35-18 16,18 19-16,-1-19 15,-17 1-15,-17-36 31,-1 1-15</inkml:trace>
  <inkml:trace contextRef="#ctx0" brushRef="#br3" timeOffset="281324.1741">4674 7602 0,'0'18'16,"36"0"0,-19-1-16,1 1 15,35 0-15,-18-18 16,18 17-16,-35-17 15,-1 0-15,-17-17 32,-17-1-17,17 0-15,0-17 16,0-18-16,0 18 16,0-18-1,0 35-15,0 1 0,0-1 16,0 0-16,0 1 15</inkml:trace>
  <inkml:trace contextRef="#ctx0" brushRef="#br3" timeOffset="282026.0287">4904 7691 0,'-18'0'16,"18"17"15,18 18-15,-18-17-16,0 17 15,0-17-15,0 0 16,17-18-16,1 0 16,0-53-1,-18 35-15,17-35 16,-34 36-16,-1-19 15,0 36-15,1 0 16,-1 18-16,0 17 16,1-17-16,34 35 15,-17-36-15,18 1 16,0 0-16,-1-18 16,36 0-16,-18 0 15,-17-36-15,0 19 16,-18-1-16,-18 0 15,0-17 1,1 35-16,-1-17 16,1 17-16,-1 17 15,18 1 1,18-1-16,-1 1 16,1-18-16,-1 18 0,19-18 15</inkml:trace>
  <inkml:trace contextRef="#ctx0" brushRef="#br3" timeOffset="282242.393">5062 7779 0,'-17'0'16,"-1"0"-16,0-18 15,1 18 1,34 18 0,36 17-1,-35 0-15,17 1 16,53 34-1,-52-35-15,17 1 0,35 34 16,-18-34 0,-34-19-16,-1 18 15,-17-35-15,-1 0 16</inkml:trace>
  <inkml:trace contextRef="#ctx0" brushRef="#br3" timeOffset="282536.507">5433 7955 0,'-18'0'16,"36"0"0,17 53-1,0-18 1,1 1-16,-1-1 0,0-17 15,-17 34 1,-18-34-16,0 17 16,-18-17-16,-17 17 15,0-17-15,-18 0 16,17-18-16,-16 0 16,34 0-1,36-18 1,-1 18-1</inkml:trace>
  <inkml:trace contextRef="#ctx0" brushRef="#br3" timeOffset="282853.8917">5680 8202 0,'-36'0'15,"19"0"-15,-1 0 16,1 18-1,-1-1-15,18 1 16,0 0-16,18-1 16,-1 1-16,18-18 15,-17 18 1,0-18 0,-18-18-16,-18 18 15,18-18-15,-53 18 16,36-17-16,-19 17 15,19 17-15,-1-17 16,18 18-16,18-18 16,-1 0-16,19 0 15,-19 0 1</inkml:trace>
  <inkml:trace contextRef="#ctx0" brushRef="#br3" timeOffset="283404.3543">5644 8273 0,'-17'17'15,"17"1"1,17 17-1,19 0-15,-1-17 0,36 35 16,-1 0 0,-35-35-16,36 35 15,-36-36-15,-17 1 16,17 17-16,-17-35 16,-1 18-1,-17-36-15,-17 18 16</inkml:trace>
  <inkml:trace contextRef="#ctx0" brushRef="#br3" timeOffset="283698.6204">5927 8414 0,'0'17'16,"0"1"-16,53 53 15,-36-54-15,54 36 16,-36-18-16,36 1 16,-36-19-1,-17 1-15,-1 0 0,1-1 16,-18 19-16,-18-19 16,-35 1-16,36-1 15,-19-17-15,1 18 0,0 0 16,-18-18-1,35 0-15,36-18 16,0 18 0</inkml:trace>
  <inkml:trace contextRef="#ctx0" brushRef="#br3" timeOffset="284149.9699">6209 8731 0,'-53'0'16,"18"18"0,17-18-16,0 18 15,18-1 1,0 1-16,18 17 0,0-17 16,35-1-1,-36-17-15,36 0 16,-35 0-16,-1-17 15,1-1-15,-18 0 0,0 1 16,-18-1-16,1 18 16,-1-17-1,1 17-15,-1 0 0,0 0 16,18 17-16,-17-17 16,17 18-16,17-1 0,1-17 15,35 18 1,-36-18-16,1 0 0,0 0 15,-18-18 1,-18 1 0,-17 17-1,17 0 1,1-18-16,-1 18 0,0 0 16</inkml:trace>
  <inkml:trace contextRef="#ctx0" brushRef="#br3" timeOffset="287548.4005">3404 6615 0,'0'17'32,"-35"71"-17,0-35-15,-36 106 16,36-71-16,-18 0 16,18-17-16,17 0 0,-17-18 15,17-1 1,18-34-16,18-18 15,-1-18-15</inkml:trace>
  <inkml:trace contextRef="#ctx0" brushRef="#br3" timeOffset="287815.9996">3052 6738 0,'0'-18'15,"0"1"-15,0-1 16,35-17-16,35 0 16,-17 17-16,0 0 15,-18 1-15,1-1 0,34 0 16,-52 18-16,17-17 16,-35 34-1,0 19 1,0-1-16,18 53 15,0-53-15,-1 18 16,18-17-16,1-1 0</inkml:trace>
  <inkml:trace contextRef="#ctx0" brushRef="#br3" timeOffset="288598.7225">13970 7373 0,'0'18'31,"18"17"-15,-1 36-16,19-19 15,-1 54 1,0-53-16,-17 0 0,17-18 0,18 54 15,-18-54 1,-17 0-16,17-17 0,-17-1 0,17-17 16,-17 0-1,-18-17-15,0-1 0</inkml:trace>
  <inkml:trace contextRef="#ctx0" brushRef="#br3" timeOffset="288898.1747">13847 7691 0,'0'-18'16,"35"-17"-1,-18 17-15,54-35 16,-53 35-16,17-52 16,-17 52-1,-1-52-15,-17 52 16,0-35-16,0 36 15,-17-1 1,34 36 0,36 17-1,18 0 1,-18 0-16,-18-17 0,53 0 16,-17 17-1,-54-35-15,1 0 16</inkml:trace>
  <inkml:trace contextRef="#ctx0" brushRef="#br3" timeOffset="290852.7847">8008 9296 0,'-18'-18'15,"1"18"1,-1 0-16,1 0 16,-1 18-16,18 17 15,0 18-15,0-18 16,18 18-16,-1-35 15,36 17 1,-18-35-16,18 18 16,-35-36-16,35 0 15,-18 1-15,-17-36 16,-1 35-16,-17-17 16,-17 17-16,-1 1 0,0-19 0,-34 1 15,16 35 1,1-18-16,-18 18 15,18 0-15,17 0 0,-17 36 16,35-19-16,0 36 16,18-17-16,34 16 15,-34-34 1,53 0-16,-36-1 16,35-17-16,-52-17 15,17-1-15,-17 0 16,-18-34-16,0 34 15,-35-35 1,17 18-16,-35-1 16,18 19-16,-18-1 15,18 18-15,-18 35 16,35 1-16,18 34 16,0-34-16,18 34 15,17-35-15,36 1 16,-36-36-16,53 0 15,-53-18-15,18-17 16,-35 17-16,0-35 16,-36 18-16,-17-18 15,-1 35-15,-34-17 16,17 35 0,-18 0-16,36 18 15,-18 35 1,36-36-16,17 54 15,17-54-15,18 19 16,1-36-16,34 0 16,-34 0-16,34-18 15,-52 18-15,-1-35 16,-17 17-16,-17-17 16,-1 35-16,-17-18 15,0 1-15,-18 34 16,35-17-16,0 36 15,1-19-15,17 18 16,17-17-16,19 0 16,-1-18-1,18 0-15,-36-18 16,1 0-16,-18 1 16,0-18-16,-18 35 15,1-18-15,-1 0 16,-17 18-16,17 0 15,1 18 1,-1-18-16,18 18 0,18-18 16,-1 17-16,1-17 15,17 0-15</inkml:trace>
  <inkml:trace contextRef="#ctx0" brushRef="#br3" timeOffset="291249.2868">8184 8361 0,'0'-35'16,"0"17"0,0 53 15,-17 0-31,17 18 0,0 0 15,0 0-15,0 0 0,0 0 0,0 35 16,17-52-16,-17-1 16,18 0-1,-18-17-15,0-1 16,0-34 0</inkml:trace>
  <inkml:trace contextRef="#ctx0" brushRef="#br3" timeOffset="291467.4853">8026 8643 0,'0'35'15,"17"36"1,-17-36-16,18 0 0,0 36 16,-1-36-16,36 18 15,-35-53-15,35 0 16,-36 0-16,36-53 15,-17 18-15,-1-18 16,-18 35-16,19-34 16,-36 34-1,17 0-15</inkml:trace>
  <inkml:trace contextRef="#ctx0" brushRef="#br0" timeOffset="326252.1453">18486 9913 0,'0'0'0,"0"-18"16,-18 1-16,18-1 15,-18 1 1,-17 17-16,17 0 15,-35 0-15,36 17 16,-1 1-16,-17 52 16,35-17-16,0 18 15,0-36-15,18-17 16,-1 17-16,36 0 16,-35-35-16,17 0 0,18 0 15,-18-53 1,-17 0-16,-1 18 0,1-18 15,-18-35-15,0 35 16,0 0-16,-18-17 0,1 17 16,-18-88-1,17 70-15,-17-17 0,-1 17 16,19 18-16,-19 1 0,1-1 16,18 53-16,17 17 15,0 19-15,0 105 16,17-71-16,36 89 15,-18-89 1,54 54-16,-37-71 16,37 35-16,-36-70 15,17 17-15,-35-35 16,-17 0-16,0 0 16</inkml:trace>
  <inkml:trace contextRef="#ctx0" brushRef="#br0" timeOffset="326719.0973">18962 9402 0,'17'0'16,"19"0"-1,17 0-15,0 0 16,-18-18-16,18 18 15,53-18-15,-71 18 16,18-17-16,-36-1 16</inkml:trace>
  <inkml:trace contextRef="#ctx0" brushRef="#br0" timeOffset="326998.6367">19226 9454 0,'18'36'0,"0"17"15,-1-18-15,36 53 16,-35-53-16,17 54 16,0-54-16,1 18 15,-36-36-15,0 19 16,0-19-1,-36 1-15,1 0 16,-53-18-16,53 17 16,-54-17-16,54 0 15,-18-17 1,36 17-16,34-36 16</inkml:trace>
  <inkml:trace contextRef="#ctx0" brushRef="#br0" timeOffset="327266.6369">19579 9366 0,'-17'18'15,"17"17"-15,-18 53 16,18-52 0,0 17-16,0 52 0,0-52 15,0 36 1,18-54-16,17 35 16,-18-52-16,19 17 15,-1-35-15</inkml:trace>
  <inkml:trace contextRef="#ctx0" brushRef="#br0" timeOffset="327649.2693">19826 9684 0,'-18'17'15,"1"19"1,17-19-16,0 19 15,35-1-15,-17-17 16,-1-1-16,1-17 16,0 0-16,-1 0 15,1 18 17,0-18-17,17 0 1,-17 0-16,-1 0 15,1 0-15,-1-18 16,1 18 0,-18-17-1,-18-19 1,1 19 0,17-19-16,0 1 0,0 0 15,17 17 1</inkml:trace>
  <inkml:trace contextRef="#ctx0" brushRef="#br0" timeOffset="327893.9141">20144 9278 0,'53'88'16,"-18"0"-16,18 18 16,0 0-1,-36-71-15,1 18 0,0 36 16,-36-19 0,0 1-1,-17-36-15</inkml:trace>
  <inkml:trace contextRef="#ctx0" brushRef="#br0" timeOffset="328566.6877">19967 9754 0,'0'18'31,"18"17"-15,-18 1-16,18-36 16,-1 17-16,1 1 15,-1-1-15,1-17 16,0 0-16,-1 0 0,36-17 16,-53-1-16,18-17 15,0 0-15,-36-18 16,18 35-16,-35 0 15,35 1-15,-18 17 16,0 17-16</inkml:trace>
  <inkml:trace contextRef="#ctx0" brushRef="#br0" timeOffset="329156.7862">18115 10442 0,'18'0'0,"35"-17"16,70-1-1,-52 18-15,140 0 16,-69-18-16,-1 18 16,194-17-16,18-19 15,-177 36-15,-17-17 16,-18 17-16,70-18 16,-158 18-16,-17 0 15,-1 0-15,-70 18 16</inkml:trace>
  <inkml:trace contextRef="#ctx0" brushRef="#br0" timeOffset="329678.7648">18803 10918 0,'-53'36'0,"36"-19"15,-19 54-15,36-53 16,-17 52 0,34-52-16,19 35 15,-19-53-15,18 0 16,1 0-16,-1 0 0,18-53 16,-18 18-16,0-36 15,-17 18-15,-18-53 16,0 53-16,-35-53 15,17 54-15,-17-54 16,17 53-16,1 18 16,-1-1-16,0 54 15,1 17-15,17 18 16,0 0-16,35 88 16,-17-70-16,52 52 15,-35-70-15,1 0 16,52 18-16,-35-36 15,-18-18-15,0-17 0</inkml:trace>
  <inkml:trace contextRef="#ctx0" brushRef="#br0" timeOffset="330064.3549">19368 10813 0,'-18'70'16,"0"-52"0,18 35-16,18-36 0,0 1 15,52 17-15,-52-35 16,52 0 0,-34-17-16,-19-1 15,1 0-15,-1 1 0,1-1 16,-18 0-16,18 18 15,-18 36 1,17-19 0,1 1-16,17 17 15,1-35-15,-1 18 16,0-18-16,0 0 16,-17-18-16,0-17 15,-18 17-15,0-52 16,-18 35-16,0-54 15,1 54-15,-19-18 16</inkml:trace>
  <inkml:trace contextRef="#ctx0" brushRef="#br0" timeOffset="331119.5665">20973 10231 0,'17'0'15,"1"0"1,17 0-16,18-18 16,-18 18-16,18 0 15,-35 0-15,0 0 16,-1 0 0</inkml:trace>
  <inkml:trace contextRef="#ctx0" brushRef="#br0" timeOffset="331270.2344">21043 10425 0,'35'17'16,"1"-17"-16,-1 0 0,18-17 16,18 17-1,-54-18-15,1 18 0</inkml:trace>
  <inkml:trace contextRef="#ctx0" brushRef="#br0" timeOffset="331625.589">21713 9701 0,'89'0'16,"-1"-17"0,-35 17-16,-18 0 0,0 35 15,-17 18 1,0-35-16,-54 52 15,36-35-15,-35 1 16,17-19-16,18 36 16,0-35-16,0 17 15,0-17 1,36 17-16,-19-17 16,-17-1-16</inkml:trace>
  <inkml:trace contextRef="#ctx0" brushRef="#br0" timeOffset="331742.0794">22190 10583 0,'17'0'16,"-34"0"0</inkml:trace>
  <inkml:trace contextRef="#ctx0" brushRef="#br0" timeOffset="407069.2808">17815 11342 0,'0'-18'47,"18"18"-16,-18 18-16,0 17 1,0-17-16,18 35 16,-18-36-16,0 1 15,17 17-15,-17-17 16,18-1-16,-1 1 16,1 0-16,35-18 15,-18 0 1,1 17-16,69-17 15,-34 0-15,-18 0 0,106 0 16,-71 0-16,0 18 16,18-18-16,88 18 15,-106-18-15,124 0 16,-106 0-16,141-18 16,-142 0-16,125-17 15,-142 17-15,88-17 16,-88 35-16,36-17 15,-54 17-15,19 0 16,-36 0-16,17 17 16,-35-17-1,1 0-15,-19 0 16,1 0-16,17 0 0,-17-17 16,-18-19-1,0 1 1,-18 17-16,18-17 0,0 17 15,-17-52-15,-1 52 16,18-17-16,-18 17 0</inkml:trace>
  <inkml:trace contextRef="#ctx0" brushRef="#br0" timeOffset="466447.671">2469 13741 0,'0'17'16,"36"-17"-1,17 0-15,0 0 0,-1 0 16,19-17-16,0 17 0,-1 0 16,89 0-16,-89 0 15,1-18-15,0 18 0,52 0 16,-88 0-16,1-18 15,-19 18-15,-34 0 32</inkml:trace>
  <inkml:trace contextRef="#ctx0" brushRef="#br0" timeOffset="466730.775">3052 13829 0,'17'53'16,"18"-18"0,-17 0-16,17 36 15,36 70-15,-53-53 16,-1-35 0,-17-18-16,0 36 15,-35 0-15,0-54 16,-36 18-1,18-17-15,0-18 0,-53 18 16,54-18-16,-19 0 16,36 0-16,-1-18 15</inkml:trace>
  <inkml:trace contextRef="#ctx0" brushRef="#br0" timeOffset="467248.2524">3845 13688 0,'-17'0'16,"-1"0"-16,-17 35 15,17-17-15,0 88 16,1-54-16,-1 72 15,18-54-15,0 54 16,18-71-16,-1 35 16,19-53-16,-19 1 15,19-1-15,-1-17 0,18 17 16,-18-35-16,0 0 16</inkml:trace>
  <inkml:trace contextRef="#ctx0" brushRef="#br0" timeOffset="467676.0006">4145 14058 0,'0'0'0,"0"18"16,-17 52-16,17-34 15,0-1-15,17 36 16,1-36-16,-1 0 15,19-17-15,-19-1 0,19 1 16,34-18-16,-35 0 16,-17 0-16,17-18 15,-35 1-15,18-1 0,-18 0 16,0 1-16,18 17 31,-1 17-15,36 1-16,-35-18 15,35 0-15,-18 0 16,18-18-16,-35 1 16,17-18-1,-35 17-15,0-53 16,-18 54-16,-17-36 16,0 35-16,17 0 15,0 18-15,1 0 0,-1 0 16,18 18-1,35 0-15</inkml:trace>
  <inkml:trace contextRef="#ctx0" brushRef="#br0" timeOffset="467853.4666">4957 14376 0,'0'17'0,"0"19"15,0-1-15,-18-17 16,18 17-16,-18-18 16,18 1-16,-17-18 0,17 18 15,0-1 1</inkml:trace>
  <inkml:trace contextRef="#ctx0" brushRef="#br0" timeOffset="468315.328">5274 13653 0,'0'52'15,"18"37"1,-1-36-16,1 52 16,0-52-16,-1 0 0,1 0 15,-18 35 1,0-52-16,0-1 16,-18-17-1,1-18-15,17-36 16,17 19-16,19-19 15,16 19 1,1-1-16,0 36 16,-35-1-16,0 19 15,-36-1 1,18-17-16,-53 34 16,35-34-16,-52 0 15,52-1-15,1-17 16,-1 0-16,36 0 15,17-35 1</inkml:trace>
  <inkml:trace contextRef="#ctx0" brushRef="#br0" timeOffset="468597.9634">5627 13564 0,'17'-17'16,"36"17"-16,18 35 16,-18 0-16,53 53 15,-53-17-15,52 52 16,-69-70-16,-1 18 15,18 70-15,-35-70 16,-18-1-16,0 71 16,-53-35-1,35-53-15,-17-18 0</inkml:trace>
  <inkml:trace contextRef="#ctx0" brushRef="#br0" timeOffset="475455.0861">19614 4498 0,'18'-18'16,"0"18"0,-18-17-16,17 17 15,-17-18 1,0 0 0,0 1-1,0-1 1,0 0-16,-17 18 15,17-17-15,-18 17 16,-35 0-16,0 17 16,-35 19-16,35-19 15,-53 36 1,36-17-16,-18 34 16,35-35-16,-36 71 15,54-35-15,-18 70 16,18-71-16,17 89 15,1-88-15,34 88 16,-17-71-16,36-18 16,-19 1-16,19-1 0,-19 1 15,54 52 1,-18-70-16,-18-17 0,0 17 0,0-18 16,18 0-16,36 0 15,-54 1-15,0-36 16,0 17-16,36 1 15,-53 0-15,17-18 0,-17 35 16,-1-35 0,-17 17-16</inkml:trace>
  <inkml:trace contextRef="#ctx0" brushRef="#br0" timeOffset="479497.8724">10231 13564 0,'0'18'15,"0"0"1,17 17-1,-17 18-15,0-18 16,0 36 0,0-18-16,18 17 0,-18-52 15,17 35-15,1-36 16,0-17-16,-1 0 16,1 0-16,0-35 15,-1 17-15,-17 1 16,18-1-16,-18 0 0,18 18 15,-1 0 1,1 36 0,35-1-16,-36-17 15,1-1-15,35 1 16,-35-18-16,17 0 0,-17 0 16,34-18-1,-34 1-15,0-1 0,-1-35 16,-17 18-1,-17 0-15,17 17 0,-18-17 16,-17-1-16,35 19 16,-18-1-16,1 18 15,34 0 1,1 0-16,-1 0 16</inkml:trace>
  <inkml:trace contextRef="#ctx0" brushRef="#br0" timeOffset="479794.456">11060 13635 0,'0'0'0,"0"-18"16,17 18 15,1 0-15,0 36-16,-18-19 15</inkml:trace>
  <inkml:trace contextRef="#ctx0" brushRef="#br0" timeOffset="479914.8875">11095 13899 0,'18'0'31,"-1"0"-15,1-17-1</inkml:trace>
  <inkml:trace contextRef="#ctx0" brushRef="#br0" timeOffset="480137.6781">11395 13688 0,'35'0'16,"18"0"-1,-35 0-15,70 0 16,-53 17 0,0 1-16</inkml:trace>
  <inkml:trace contextRef="#ctx0" brushRef="#br0" timeOffset="480260.0164">11483 13899 0,'18'18'15,"17"-18"1,0 0-16,-17 0 0,70 0 16,-53 0-16,-17 0 15</inkml:trace>
  <inkml:trace contextRef="#ctx0" brushRef="#br0" timeOffset="481510.9179">12241 13617 0,'0'-17'16,"0"-1"0,0 36-1,0 17 1,0 0 0,0 0-16,0 18 15,0-17-15,0-1 0,18 18 16,0-18-16,-1 0 15,1-17-15,0-18 16,-1 0 0,1-18-16,-18 1 15,18-1-15,-1 18 16,1 0-16,-1 18 16,19 17-16,-1-17 15,18-1 1,-18 1-16,18-18 15,-35-18-15,17-17 16,-35 0-16,0-36 16,0 36-16,-18 0 0,-17-36 15,17 36 1,1 17-16,-1 1 16</inkml:trace>
  <inkml:trace contextRef="#ctx0" brushRef="#br0" timeOffset="481739.7235">13106 13794 0,'53'0'16,"17"0"-1,-17 0-15,-18 0 16</inkml:trace>
  <inkml:trace contextRef="#ctx0" brushRef="#br0" timeOffset="482578.6472">14252 13547 0,'18'17'15,"-18"36"1,18-17-16,-18-1 16,0 0-16,-18 36 15,0-18-15,1-36 0,-36 54 16,-18-36-1,36-35-15,0 18 0,-1-18 16,-34-36 0,52 19-16,0-36 15,18 35-15,0-17 0,53 0 16,-17 17-16,52 18 16,-53 18-16,53 35 15,-52-36-15,17 71 16,-36-52-1,18 17-15,-35-18 16,0-18-16,0 1 16</inkml:trace>
  <inkml:trace contextRef="#ctx0" brushRef="#br0" timeOffset="483881.9986">15205 13370 0,'-18'0'16,"0"-17"-1,1 17-15,-1 0 0,1-18 16,-19 18 0,19 18-1,-1-1-15,0 19 16,1 16-16,17-34 15,0 0-15,17 35 16,19-36-16,-19-17 16,1 0-16,17 0 15,0-35 1,-35 17-16,18-35 16,-18-17-1,0 35-15,0-1 0,0 1 16,0-18-16,-18-53 15,18 53-15,-17-52 16,-1 69-16,-17-34 16,35 52-16,-18 18 15,18 18 1,0 35-16,0 35 16,18-35-1,0 35-15,17-35 16,-18-18-16,1 18 0,0-18 15,35 18-15,-36-35 16,36 17 0,-35-17-16,17-18 15,-17 0-15</inkml:trace>
  <inkml:trace contextRef="#ctx0" brushRef="#br0" timeOffset="484921.1859">15875 12912 0,'-18'-18'15,"18"0"-15,18 36 32,17 35-17,-17-18-15,17 18 16,-17-18-16,35 89 15,-18-18 1,-17-53-16,-18 17 16,0-35-16,-36 18 15,19-53-15,-36 18 16,35-18-16,-52-18 16,34 1-16,-34-1 15,52 0-15,1 1 16,17-1-16,0 1 15</inkml:trace>
  <inkml:trace contextRef="#ctx0" brushRef="#br0" timeOffset="485297.9504">16245 12947 0,'-17'0'16,"-1"18"0,18 35-16,-17-36 15,17 36-15,0 35 16,0-35-16,17 35 16,-17-52-16,35 34 15,-17-35-15,0-17 16,17 17-16,-17-35 15,-1 0-15</inkml:trace>
  <inkml:trace contextRef="#ctx0" brushRef="#br0" timeOffset="485705.3372">16457 13264 0,'0'36'16,"0"17"-16,0-18 16,0 18-1,35 0-15,-17-36 16,17-17-16,-17 0 16,17-17-1,-35-1-15,18 0 16,-1 1-16,-17-1 15,18 18-15,-18 18 16,18 17 0,-1-17-16,-17-1 15,18 1-15,17 0 16,-17-18-16,0 0 16,-1 0-16,-17-36 15,0 19-15,0-36 16,-17 35-16,-1-35 15,0 36-15,1-19 16,-1 19 0</inkml:trace>
  <inkml:trace contextRef="#ctx0" brushRef="#br0" timeOffset="485944.324">16986 13458 0,'0'18'16,"0"0"-1,-17 17 1,-1-17-16,0-18 0,-17 35 15,17-35-15,1 18 16,-1-1-16</inkml:trace>
  <inkml:trace contextRef="#ctx0" brushRef="#br0" timeOffset="486566.2889">17110 13000 0,'0'0'0,"0"35"0,0 36 16,17-36-16,-17 53 15,18 0 1,-18-52-16,0-1 16,0-17-16,0 17 0,0-53 31,0-35-16,18 18-15,17-18 16,-17 35-16,17 18 0,0 0 16,-17 0-16,-1 18 15,19 17 1,-36-17-16,0 17 0,0 1 16,-18-19-16,0 1 15,-35-1-15,36-17 16,-1 18-16,-17-36 15,17 1 1,18-1-16</inkml:trace>
  <inkml:trace contextRef="#ctx0" brushRef="#br0" timeOffset="486799.4789">17410 12947 0,'53'71'15,"-1"17"1,-16-35-16,-1 52 16,-17-69-16,-18 17 15,0-18-15,0 0 0,0 0 0,-36 18 16,19-35-1,-19 0-15,19-1 0</inkml:trace>
  <inkml:trace contextRef="#ctx0" brushRef="#br0" timeOffset="487439.3531">14923 13847 0,'-18'0'0,"36"17"31,34-17-16,1 18-15,18-1 16,105-17-16,-70 0 16,18 0-16,17 0 0,17 0 15,178 0-15,-160 0 16,0 0-16,1-17 0,158 17 16,-71-18-1,-158 18-15,-35 0 16,17 18-16,-70-18 15,-18 17-15,-71 19 16</inkml:trace>
  <inkml:trace contextRef="#ctx0" brushRef="#br0" timeOffset="488417.2474">15646 14288 0,'-18'0'16,"0"0"-16,1-18 0,-36 18 15,-18 18 1,54-1-16,-19 1 0,1 17 16,-18 18-16,36-18 15,-1 1-15,18-19 16,0 18-16,35 1 16,0-19-16,-17 1 0,17-18 15,54 0-15,-54 0 16,0-18-16,0-17 15,-17 17-15,0-17 0,-1 18 0,1-54 16,-18 36-16,-18-53 16,1 52-1,-19-52-15,19 53 16,-36-53-16,35 52 16,-17-17-1,17 18-15,1 17 0,17 36 16,0 35-1,0-18-15,17 1 16,1 16-16,35 37 16,-35-36-16,17 0 0,18 17 15,17 1 1,-52-54-16,17 19 16,-17-19-16,17 1 15,-17-1-15,-1-17 16,1-17-16</inkml:trace>
  <inkml:trace contextRef="#ctx0" brushRef="#br0" timeOffset="489113.948">16087 14235 0,'17'-18'15,"-17"0"-15,0 36 16,0 17 0,0 1-1,0-19-15,0 54 16,0-54-16,18 19 0,-18-19 16,18 1-16,-1 17 15,1-17-15,0-18 0,-1 0 16,1 0-16,-1-18 15,1 1-15,-18-1 16,0 0-16,18 18 16,-1 18 15,19 17-31,-19-17 16,19 17-16,-1-35 15,18 0 1,-36 0-16,19 0 15,-19-18-15,-17 1 0,0-18 16,0-1-16,-35-17 16,17 18-16,-35 0 15,36 0-15,-36 17 16,35 0-16</inkml:trace>
  <inkml:trace contextRef="#ctx0" brushRef="#br0" timeOffset="491520.8299">10689 15893 0,'0'-18'15,"-17"18"1,17 18 0,17 52-1,1 54 1,-1-36-16,-17 71 15,0-89-15,0 54 16,0-89-16,0 18 16,-17-53-1,17-18-15,0-35 16,0 18-16,17 0 16,36-36-16,-17 54 15,-1-1-15,0 18 0,36 35 16,-36-17-1,0 52-15,-35-34 16,0 17-16,-17-36 16,-36 18-16,17-17 15,-52-18-15,71 0 16,-36-18 0,35 1-16,18-36 15,18 35-15</inkml:trace>
  <inkml:trace contextRef="#ctx0" brushRef="#br0" timeOffset="491654.8683">11289 16228 0,'0'17'31</inkml:trace>
  <inkml:trace contextRef="#ctx0" brushRef="#br0" timeOffset="491788.9422">11359 16492 0,'0'18'16,"0"-36"-1,18 18 1</inkml:trace>
  <inkml:trace contextRef="#ctx0" brushRef="#br0" timeOffset="492171.4012">11836 16263 0,'35'0'32,"-17"0"-32,17 0 0,-17 0 15,17 0-15,18-18 16,-36 18-16,1 0 15,-18 18-15</inkml:trace>
  <inkml:trace contextRef="#ctx0" brushRef="#br0" timeOffset="492305.8476">11836 16457 0,'35'35'15,"18"-35"1,35 0-16,-35-17 15,18-1-15,-54 0 16</inkml:trace>
  <inkml:trace contextRef="#ctx0" brushRef="#br0" timeOffset="492973.9899">12594 15910 0,'18'106'16,"-1"-53"-16,19 71 16,-19-36-1,-17-35-15,0-36 0,18 19 16,-18-19-1,0-34-15,-18 17 16,18-36-16,18-17 16,-18 18-16,35 17 0,-17 18 15,17 0-15,36 18 16,-36 0-16,0 17 0,-17 0 16,17 36-1,-35-18-15,0-18 16,-53 0-16,18-17 15,-36 0-15,19-18 16,16 0-16,1 0 0,17-18 16,-17 0-1,35 1-15,18-1 16</inkml:trace>
  <inkml:trace contextRef="#ctx0" brushRef="#br0" timeOffset="493150.9727">13264 16316 0,'36'0'0,"-1"0"0,0 0 16,71 0 0,-18-18-16,-52 18 15,17 0-15</inkml:trace>
  <inkml:trace contextRef="#ctx0" brushRef="#br0" timeOffset="493979.0103">14517 16175 0,'0'35'16,"-18"53"-1,18 1 1,-17-54-16,-19 53 15,1-53-15,17 1 0,1-19 16,-19 1-16,-16 17 16,16-35-16,19 0 0,-1-18 15,0 1-15,1-1 0,17-52 16,17 52 0,19-35-16,-1 35 15,18 1-15,-18 17 16,36 35-16,-36-17 15,35 52-15,-34-34 16,34 34 0,-52-52-16,35 17 15,-53-17-15,17-18 16</inkml:trace>
  <inkml:trace contextRef="#ctx0" brushRef="#br0" timeOffset="495826.3357">15646 16104 0,'-18'0'16,"0"0"0,1 0-16,-1 0 15,1 0-15,-1 0 0,-17 36 16,35-19-16,-36 19 15,36-19-15,-17 36 16,17-18-16,17 1 16,1-1-16,35-17 15,-35-18 1,52-18-16,-35 0 16,18-52-16,-35 34 15,0-52 1,-18 35-16,0-35 15,-18 53-15,0-18 16,1 0-16,-1 0 0,-35-35 16,35 53-16,-17-1 15,18 36-15,-19 18 16,36 0-16,0 87 16,18-52-16,17 71 15,0-71-15,36 53 16,-18-71-16,35 18 15,-35-18-15,0-17 16,-18-18-16,-17 0 16</inkml:trace>
  <inkml:trace contextRef="#ctx0" brushRef="#br0" timeOffset="496621.2081">16104 15752 0,'-17'-18'16,"34"18"15,36 0-15,-17 18-16,16-18 0,-16 0 15,17 0-15,52-18 16,-52 18-16,-35 0 0,17-18 16,-17 18-16,-18-17 15,-18 17 1,-17 0-16,17 17 0,-17-17 16</inkml:trace>
  <inkml:trace contextRef="#ctx0" brushRef="#br0" timeOffset="496810.2879">16369 15840 0,'0'0'16,"0"35"-16,0 0 0,35 53 15,-17-52-15,-1 17 16,1-36-16,35 36 16,-35-35-16,-1 0 15,-17-1-15,-35-17 16,17 18-16,-35-18 16,18 0-16,-35-18 15,34 18-15,1 0 16,0 0-16,17 0 0,1 18 15,34-18 1</inkml:trace>
  <inkml:trace contextRef="#ctx0" brushRef="#br0" timeOffset="497088.1004">16739 15769 0,'-17'35'32,"17"-17"-32,-18 53 15,18-36-15,0 53 16,0-35-16,18-18 0,-18 1 15,17-1-15,1 18 16,0-18-16,-1-17 16,1-18-16,0 17 0,-1-17 15</inkml:trace>
  <inkml:trace contextRef="#ctx0" brushRef="#br0" timeOffset="497488.7369">16933 16051 0,'0'36'15,"-17"-19"-15,17 19 0,17-1 16,-17 0-16,36-17 16,-1-1-16,-17-17 15,17 0-15,-18-17 16,19-1-1,-36 1-15,17 17 16,-17 17 15,36 18-15,-19-17-16,36 0 16,-35-18-16,17 0 15,-17 0 1,-1-18-16,1-17 15,-18 17-15,0-17 0,-18-18 16,18 35-16,-17-17 16,-1 17-1,0 18-15,18 36 16</inkml:trace>
  <inkml:trace contextRef="#ctx0" brushRef="#br0" timeOffset="497673.1619">17515 16228 0,'0'35'16,"-17"-17"0,17-1-16,-18 19 15,1-19-15,-1-17 16</inkml:trace>
  <inkml:trace contextRef="#ctx0" brushRef="#br0" timeOffset="498050.536">17674 15963 0,'18'88'15,"-18"-52"-15,0 34 16,17-52-16,-17 0 16,0-1-1,18-17-15,0-17 16,-1-19-1,1 19-15,35-1 16,-35 18-16,-1 0 16,1 0-16,-1 18 0,1 17 15,-18-17-15,-18-1 16,18 1-16,-35-1 16,18-17-16,-36 0 15,35 0-15,0-17 16,18-1-1</inkml:trace>
  <inkml:trace contextRef="#ctx0" brushRef="#br0" timeOffset="498266.7955">18062 15822 0,'53'71'16,"0"-1"-16,-35-17 15,17 18-15,-35-36 16,0 0-16,0-17 0,-18 0 16,1 17-16,-1-35 0,0 17 15,-17-17-15</inkml:trace>
  <inkml:trace contextRef="#ctx0" brushRef="#br0" timeOffset="498889.1973">15699 12947 0,'0'-18'16,"35"18"-1,0-17-15,53-19 16,-52 19-16,52-1 16,-35 18-1,-36 0-15</inkml:trace>
  <inkml:trace contextRef="#ctx0" brushRef="#br0" timeOffset="499701.953">15416 16598 0,'53'0'15,"-17"-17"-15,17 17 0,17-18 16,18 18-16,0 0 0,36 0 16,123 0-16,-124 0 15,177 18-15,-141-18 16,141 0 0,-141 0-16,105-18 15,-158 0-15,35 18 16,-106-17-16,1 17 15,-54 0 1,-35 17 0,35 1-16</inkml:trace>
  <inkml:trace contextRef="#ctx0" brushRef="#br0" timeOffset="500257.9635">15928 16969 0,'-53'17'15,"35"1"-15,1 17 16,-36 18-16,35-18 0,18-17 16,-17 35-16,34-35 15,18 17 1,-17-35-16,17 0 0,-17 0 15,53-18-15,-54 1 16,36-54-16,-35 36 16,-1-36-1,1 36-15,-18 0 0,-18-1 0,1 1 16,-1-35 0,0 34-16,-17-34 15,18 52-15,-19 0 16,36 54-1,0 52 1,18-35-16,17 53 16,0-71-16,1 18 0,34 17 15,-34-52-15,-1 0 16,35 17 0,-34-35-16,-1 0 0,-17 0 15</inkml:trace>
  <inkml:trace contextRef="#ctx0" brushRef="#br0" timeOffset="500691.575">16633 16863 0,'0'35'0,"0"36"15,0-18-15,36 17 16,-36-35-16,17-17 16,1 17-1,0-35 1,-1-35-1,-17 17-15,36-17 16,-19 17-16,1 18 0,0 0 0,34 0 16,-16 18-1,-19 17-15,-17-17 0,0 0 16,0 35-16,-17-36 16,-1 1-16,-17-1 0,17-17 15,-52 0 1,34-17-16,1 17 0,0-18 15,17-17-15,0 17 0,1-35 16,17 36-16</inkml:trace>
  <inkml:trace contextRef="#ctx0" brushRef="#br0" timeOffset="501337.0219">17674 16545 0,'18'0'15,"35"18"1,0-18-16,-18 0 0,88-18 15,-70 18 1,0-17-16,18 17 16,-54 0-16,1 17 15</inkml:trace>
  <inkml:trace contextRef="#ctx0" brushRef="#br0" timeOffset="504179.4399">4392 12206 0,'88'18'16,"-52"-18"-16,16 0 15,1 17-15,36-17 16,-36 0-16,-1 0 16,1 0-16,0 0 0,0 0 0,53 0 15,-53 0-15,17 0 16,1 0-16,88-17 16,-71 17-16,88-18 15,-70 18-15,88 0 16,-88 0-16,106 0 15,-106 0-15,105 18 16,-87-18-16,123 0 16,-124 0-16,142-18 15,-142 18-15,159-18 16,-140 18 0,140-17-16,-141 17 15,123 17 1,-122-17-16,140 18 0,-141-18 15,141 0 1,-123 0-16,0 0 0,-1 0 16,-17 0-16,177 0 15,-159 0-15,-1 0 0,160-18 16,-1 18 0,-158 0-16,-18 0 0,18 0 15,159 0 1,-160 0-16,177 0 15,-176 0-15,18-17 0,158 17 16,-159-18-16,177 1 16,-194 17-16,176-18 15,-159 18 1,159-18-16,-176 18 16,159 0-16,-160 0 15,177 0-15,-158-17 16,158 17-1,-176 0-15,176-18 16,-176 18-16,158 0 16,-176 0-16,159 0 15,-141 18-15,141-18 16,-142 17-16,160-17 16,-159 0-16,158 18 15,-158-18-15,158 18 16,-175-18-16,140 17 15,-123 1-15,140-1 16,-157 1-16,175 0 16,-158-18-16,176 17 15,-159 1 1,177-18-16,-177 18 16,195-18-16,-177 0 15,176 17-15,-193-17 16,211 18-1,-194-18-15,194 18 16,-194-18-16,194 0 16,-194 17-16,194-17 15,-194 18-15,212-18 16,-212 0-16,159 0 16,-177 0-16,124 0 15,-159 18-15,71-18 16,-124 0-16,35 17 15,-87-17-15</inkml:trace>
  <inkml:trace contextRef="#ctx0" brushRef="#br2" timeOffset="540720.7294">20320 12912 0,'-35'0'0,"17"-18"16,18 0-16,-18-17 15,18 17-15,-17 18 16,17-35-1,0 18-15,35-1 16,0 18 0,1 0-16,69 18 0,-52 17 15,53 0 1,-35 0-16,-18 1 16,-18-1-16,0 0 0,18 53 15,-35-35-15,-36 53 16,18-71-16,-35 1 0,-18 17 15,18-36 1,-1 1-16,1-18 0,0 0 16,0 0-16,-1-18 0,1-17 15,17 0-15,18-18 16,0 35-16,36-35 16,-1 53-16,18 0 15,-18 18-15,18 0 16,-18-1-1,1 36-15,-19-35 16,1-1-16,0 1 16,-18 0-16,-18-18 15</inkml:trace>
  <inkml:trace contextRef="#ctx0" brushRef="#br2" timeOffset="542929.0769">14640 12771 0,'18'17'16,"-18"1"-16,0 35 16,0-36-16,0 54 15,18-18-15,-1 35 16,-17-35-16,18 70 15,-18-70-15,17 88 16,-17-52-16,18 69 16,-18-69-16,-18 69 15,18-87-15,0-1 16,0-17-16,0 53 16,0-70-16,0 16 15,0-16-15,0 52 16,18-18-16,-18-34 15,18-1-15,-1-17 16,19 17-16,-19-17 16,36-1-1,-35-17-15,52 18 16,-34-18-16,34 17 16,-17-17-16,53 0 15,-35 0-15,52 0 16,-52 18-16,87-18 15,-69 0-15,69 18 16,-70-1-16,89-17 16,-107 0-16,107 0 15,-89 0-15,106 0 16,-88 0-16,123 0 16,-123 0-16,106 18 15,-124-18 1,106 0-16,-106 0 15,71-18 1,-71 18-16,-35-17 0,70-1 16,-52-17-1,-53 17-15,-1-17 16,-17 0-16,0-18 16,-17 17-16,-1-34 15,0 17-15,1-35 16,17 35-16,0-71 15,0 71-15,0-88 16,17 71-16,-17-89 16,0 89-16,18-72 15,-18 54-15,18-53 16,-18 71-16,17-54 16,-17 71-1,0-17-15,0 17 16,-17-18-16,17 36 15,-36-36 1,19 36-16,-19-36 16,1 54-16,-53-36 15,53 35-15,-71 1 16,53 17-16,-71 17 16,54-17-16,-89 18 15,89-18-15,-107 0 16,89 0-16,-88 0 15,70 0-15,-124 0 16,125 0-16,-142 0 16,123 0-16,-123 18 15,141-18-15,-123 17 16,123-17-16,-105 18 16,122-18-1,-52 0-15,71 0 16,-1 17-16,54-17 15</inkml:trace>
  <inkml:trace contextRef="#ctx0" brushRef="#br2" timeOffset="544329.8679">21184 12859 0,'36'0'0,"17"0"16,-18 0-16,0-18 0,71 18 15,-53 0-15,70-18 16,-105 18 0,17 0-16,-17 0 15,-36-17 1,-35-1 0,36 18-16,-19 0 15,1 0-15,-18 0 16,36 0-16,17 35 0,0 1 15,35 34 1,0-34-16,36 52 16,-36-35-16,35 17 15,-34-34-15,-1 16 16,-35-34-16,-18 17 16,1-17-16,-19-18 15,-52 0-15,53 0 16,-18 0-16,-35-18 15,53 18-15,-1 0 0,19 0 16,-1-17-16,36 17 16,-1 0-16</inkml:trace>
  <inkml:trace contextRef="#ctx0" brushRef="#br2" timeOffset="544731.3084">22084 12753 0,'-18'18'16,"1"17"-16,17 0 15,-36 36-15,36-18 16,-17-18-16,17 18 15,-18 0-15,18 35 0,18-35 16,17 17 0,-17-52-16,35 17 15,-36-17-15,36-18 16</inkml:trace>
  <inkml:trace contextRef="#ctx0" brushRef="#br2" timeOffset="545114.8907">22278 13141 0,'0'35'16,"0"-17"-16,-18 17 16,18 18-1,18-18-15,-18-17 0,18 0 0,-1-1 16,1-17-16,-1 0 15,19 0-15,-19-17 16,1-1 0,0 0-16,-18 1 0,17 17 15,1 0 1,0 17 0,-1 1-16,36 0 15,-35-18-15,-1 0 16,1 0-16,0-18 15,-18 0-15,0-35 16,-18 36-16,0-1 16,1 1-16,-1-1 15,1 0-15,-1 18 16,18 18-16</inkml:trace>
  <inkml:trace contextRef="#ctx0" brushRef="#br2" timeOffset="545294.3748">22878 13300 0,'0'17'0,"0"1"16,-18-18-16,0 35 15,1-35-15,-1 18 16,0 0-16,18-1 15</inkml:trace>
  <inkml:trace contextRef="#ctx0" brushRef="#br2" timeOffset="545676.2924">23072 12894 0,'-18'71'15,"18"34"-15,0-69 16,18 70-16,-18-36 16,17-35-16,-17-17 15,18-18-15,0-18 16,17-17-1,0 17-15,18-17 16,-35 35-16,17 0 16,-17 18-16,17 17 15,-35-17 1,-18 17-16,1-17 16,-36-18-16,35 17 15,-35-17-15,18-17 16,17 17-1,1 0-15,-1-18 0</inkml:trace>
  <inkml:trace contextRef="#ctx0" brushRef="#br2" timeOffset="545893.3306">23354 12806 0,'53'53'16,"17"17"0,-17 36-16,-17-71 15,-1 71 1,-35-70-16,0 52 0,0-71 16,-53 36-16,35-35 15,-17 0-15</inkml:trace>
  <inkml:trace contextRef="#ctx0" brushRef="#br2" timeOffset="546589.9199">20179 13758 0,'-18'0'16,"1"0"0,17 18 15,17-18-16,19 0 1,-1 0-16,0 0 16,71-18-16,-18 18 15,-17 0-15,140 0 16,-87 0-16,35-17 16,193-1-16,-140 18 15,229-18 1,-18 1-16,-229 17 0,0 0 15,-35-18-15,106 18 16,-177 0-16,-18 0 16,1 0-16,-53 0 15</inkml:trace>
  <inkml:trace contextRef="#ctx0" brushRef="#br2" timeOffset="547249.4849">21043 14005 0,'0'-17'15,"18"17"1,52 17-16,-17-17 0,36 53 15,-1 0 1,-35 0-16,-36-18 16,19 71-16,-36-18 15,-53 1 1,35-72-16,-53 18 16,36-17-16,-18-18 15,18 0-15,-18-35 16,53 17-16,0-35 15,18 18-15,52 0 16,-34 17-16,69 0 16,-52 18-16,35 36 15,-52-19-15,34 19 16,-52-19-16,17 19 16</inkml:trace>
  <inkml:trace contextRef="#ctx0" brushRef="#br2" timeOffset="547684.1755">21943 14217 0,'0'0'0,"-18"18"0,1 35 15,-1-18-15,18-18 16,0 19-16,18 34 16,-18-52-16,17 0 0,18 17 15,-17-35 1,35 0 0,-18 0-16,1-18 15,-19 1-15,1-1 0,-1 0 0,1 18 16,0-17-16,-1 17 15,1 17 1,-18 19-16,18-1 16,17 0-16,-17-17 15,34-1-15,-16-17 16,-19 0-16,1 0 16,-18-17-16,18-19 15,-18 1-15,0-35 16,-18 34-16,-17-34 15,17 52-15,-35-17 16</inkml:trace>
  <inkml:trace contextRef="#ctx0" brushRef="#br2" timeOffset="553028.5175">26617 12982 0,'0'-17'47,"-18"17"-32,1 0 1,-1 0 15,1 0-15,17-18-1,0 0-15,0 1 16,0-1-16,0-17 31,0 17-15,17 18-16,-17-18 15,18 18-15,17-17 16,-17-1-16,17 18 0,-17-17 16,17 17-16,18-18 15,-18 18-15,18 18 16,-18-18-16,1 35 16,52 18-16,-53-36 15,0 19-15,-17-1 0,17-17 16,1 52-16,-36-35 15,17 54 1,-17-54-16,-17 53 16,-1-53-16,0 1 0,-35 17 15,36-18-15,-19-35 16,-69 35 0,52-53-1,17 18-15,1-17 0,-18-36 16,36 0-1,17 0 1,52 0-16,37 18 16,-54 35-1,36 18-15,-36-1 16,35 36-16,-52-35 16,35 17-16,-53-17 15,0-1 1,0 1-16</inkml:trace>
  <inkml:trace contextRef="#ctx0" brushRef="#br2" timeOffset="579422.3306">20179 14923 0,'-18'0'0,"1"0"15,34 0 32,-17 17-31,18-17-16,0 18 15,17-1-15,-18-17 16,54 18-16,-36-18 16,36 0-1,-36 0-15,53 18 16,-35-18-16,53-18 15,-35 18-15,52-18 16,-52 1-16,-1 17 0,71 0 16,18 0-1,-88 0-15,-1 0 16,89 17-16,-71 1 16,89-18-16,-72 0 15,-16 18-15,-1-18 0,18 0 16,-18 17-16,106 1 15,-88-18-15,-18 18 16,18-18-16,-1 0 0,90 0 16,-90 0-16,-16 0 15,69 0-15,-70 0 16,-17 0-16,53 0 16,-36 0-1,-53 0-15,-17 0 0,-1 0 0,1 0 16,-36 17-1,1-17-15</inkml:trace>
  <inkml:trace contextRef="#ctx0" brushRef="#br2" timeOffset="589553.7885">22578 14728 0,'17'0'31,"-17"-17"-15,18 17-16,0 0 15,-1 0 1,1 17 0,17 1-16,1 0 15,16 17-15,-16-17 16,52-1 0,-35 1-16,35-18 15,-53 0-15,36 0 16,-36 0-16,-17 0 15,-1-18-15,1 18 0,-18-17 16</inkml:trace>
  <inkml:trace contextRef="#ctx0" brushRef="#br2" timeOffset="589987.6616">22525 14887 0,'-18'0'31,"18"-17"0,0-1-31,0 0 16,0 1-16,0-1 0,0 0 16,-17-17-1,17 17-15,0 1 16,17 17-1,36 0 1,0 0 0,-18 0-16,54-18 0,-54 18 15,0-17-15,18 17 16,-35 0-16</inkml:trace>
  <inkml:trace contextRef="#ctx0" brushRef="#br2" timeOffset="653697.4551">22543 12665 0,'0'17'94,"0"-34"-1,17-19-93,1 19 16,17-54-16,-17 36 16,-1 0-16,1-18 0,17 0 15,1 0-15,-19 0 16,18 0-16,18-53 16,-35 53-16,0 18 0,-1 0 15,1 0-15,0-18 16,-18 35-16,-18 18 31,0 18-15</inkml:trace>
  <inkml:trace contextRef="#ctx0" brushRef="#br2" timeOffset="654133.053">22419 12453 0,'0'18'31,"18"35"-15,-18-36-1,0 19-15,0-1 0,0 53 16,0-53-16,0 1 15,0-1-15,0-18 0,0 1 16,17-18-16,19 0 16,17-53-1,-18 36-15,0-19 16,36-17-16,-36 18 16,0 0-16</inkml:trace>
  <inkml:trace contextRef="#ctx0" brushRef="#br2" timeOffset="654553.4855">23266 12647 0,'0'-18'31,"17"-17"-15,19 18 0,-1-54-16,0 18 15,53-70 1,-35 34-16,35-69 0,-35 87 16,0-35-1,-35 71-15,0 0 16,-36 35-1,0 35-15</inkml:trace>
  <inkml:trace contextRef="#ctx0" brushRef="#br2" timeOffset="654922.7569">23230 12312 0,'0'18'15,"0"17"1,0 0-1,0 0-15,0 1 0,0 34 16,0-52 0,18 17-16,-18 0 15,0-17-15,18 0 0,-1-1 16,1-17-16,0 0 0,-1 0 16,19 0-16,34-35 15,-35 17-15,1 1 0,17-1 16,17-17-1,-52 35-15</inkml:trace>
  <inkml:trace contextRef="#ctx0" brushRef="#br2" timeOffset="656133.74">15187 12718 0,'0'0'0</inkml:trace>
  <inkml:trace contextRef="#ctx0" brushRef="#br2" timeOffset="656594.7289">15187 12718 0,'18'-36'0,"-36"72"0,36-89 16,-36 53 0,0 0-16,1 0 15,-18-18 1,17 18-16,0 0 16,-17 0-16,17 18 0,-52-18 15,35 17-15,-36 1 16,36 17-16,-18 18 15,17-18-15,-34 54 16,35-54-16,-1 71 16,36-53-16,-17 53 15,34-54-15,19 54 16,-19-53-16,71 53 16,-52-53-16,70 18 15,-53-36 1,-1 0-16,37-17 15,16-18 1,-52 0-16,36-53 16,-54 18-16,0-1 0,36-70 15,-54 53-15,1-52 16,0 52-16,-18-88 16,0 88-1,-18-18-15,0 18 0,-35-35 16,18 35-16,-53-17 15,53 52-15,-54-35 16,37 35-16,16 18 16,-17-17-16,0 34 15,18 19-15</inkml:trace>
  <inkml:trace contextRef="#ctx0" brushRef="#br2" timeOffset="657968.0735">27129 12647 0,'0'-18'15,"0"1"1,-18 17 0,18-18 15,-18 18-31,1 0 15,17-17-15,-36 17 16,19-18-16,-1 18 0,-17-18 16,0 18-16,-18-17 15,17 17-15,-17 0 0,18-18 16,-71 36 0,1-1-16,52 1 15,0 0-15,-53 17 16,53 0-16,18-17 0,-18 17 15,-18 36 1,36-36-16,-18 35 16,35-17-16,18 0 0,-17 0 15,17 0-15,17 53 16,19-53-16,34 70 16,-35-87-16,89 52 15,-71-53-15,88 18 16,-53-35-16,71 17 15,-89-35-15,89 0 16,-88 0-16,-1 0 16,1-18-16,-1 1 0,-17-19 15,18 1-15,17-36 16,-70 19-16,-1-1 16,19-71-16,-36 54 15,-36-71-15,1 70 16,-53-88-16,17 106 15,-52-35-15,52 70 16,-34 1 0,52 34-16,0 1 15,0 17-15,0 1 0</inkml:trace>
  <inkml:trace contextRef="#ctx0" brushRef="#br2" timeOffset="658786.4607">28875 12665 0,'0'17'15,"0"1"-15,18 0 16,-18 17-16,17-17 0,1 34 16,17-16-1,-17-36-15,-1 0 16,1 0-16</inkml:trace>
  <inkml:trace contextRef="#ctx0" brushRef="#br2" timeOffset="658919.0658">28981 12647 0,'17'35'16,"-17"-17"-1,36 17-15,-36 1 16,35-1-1,-17-35-15</inkml:trace>
  <inkml:trace contextRef="#ctx0" brushRef="#br2" timeOffset="659297.5534">29228 13264 0,'17'53'15,"1"53"1,0-53-16,-18-18 0,17 1 16,-17-19-16,0 1 0,-17-53 31,-19-36-31,19 36 16,-1-18-16,0-71 15,1-34-15,34 87 16,54-17-16,-36 53 15,71-1 1,-71 36-16,54 36 16,-54-19-16,0 54 15,-17-53-15,-36 52 16,0-35-16,1-17 16,-18 0-16,-1-1 0,-34 1 15,34-18-15,-17 0 16,53-18-1</inkml:trace>
  <inkml:trace contextRef="#ctx0" brushRef="#br2" timeOffset="659728.2571">29810 13000 0,'-18'0'31,"-17"35"-16,17 0-15,-17 1 0,17 34 16,18-34 0,18-1-16,0-18 15,-1 1-15,36-18 16,-18 0-16,18-53 16,-35 36-16,0-36 15,-18 35-15,17-35 16,-17 35-16,-17 18 15,17 18 1,17 17 0,1-17-1,-1 0-15,1-1 0,0-17 16,-1 0-16,19 18 16,-36-36-16,17 18 15,-17-17-15,0-19 16,0 19-16,0-1 0,0-17 15,0 17-15,18 18 32,17 0-32,-17 18 15,0-18 1</inkml:trace>
  <inkml:trace contextRef="#ctx0" brushRef="#br2" timeOffset="660071.2833">30233 13018 0,'18'0'31,"17"0"-31,36 0 16,-54 0-16,1 0 15,-1 0-15,1-18 16,0 18-16,-18-18 16</inkml:trace>
  <inkml:trace contextRef="#ctx0" brushRef="#br2" timeOffset="660242.8454">30286 12771 0,'0'88'16,"18"18"0,-1-53-16,1 52 15,-18-52-15,18-17 0,-18-1 0,17 0 16,1-17 0</inkml:trace>
  <inkml:trace contextRef="#ctx0" brushRef="#br2" timeOffset="660388.4749">30551 13035 0,'17'35'16,"-17"-17"-16,18 17 16,-18 18-1,0-35-15</inkml:trace>
  <inkml:trace contextRef="#ctx0" brushRef="#br2" timeOffset="660526.7675">30568 12859 0,'18'0'0</inkml:trace>
  <inkml:trace contextRef="#ctx0" brushRef="#br2" timeOffset="661079.1416">30780 13088 0,'-18'18'16,"1"17"-16,-1 0 15,18-17-15,0 35 16,18-18 0,-18-17-16,35-18 15,0 0-15,-17 0 0,-18-18 0,17 0 16,1-34 0,0 34-16,-1-35 15,-17 35-15,0 1 0,-17-1 16,17 36-1,0 17 1,17 0-16,1 1 16,0-19-1,17-17-15,-17 0 16,17 0-16,-18-17 16,19-36-1,-19 35-15,19-53 16,-19 36-16,-17-35 15,0 34-15,0-52 16,0 53-16,-35-36 16,35 54-16,-18-1 0,1 18 15,-1 18 1,18-1-16,0 54 16,0-18-16,0 0 0,18 53 15,35-1 1,0-16-1,-18-37-15,18 1 16,-36-35-16,1 0 0</inkml:trace>
  <inkml:trace contextRef="#ctx0" brushRef="#br2" timeOffset="661689.1964">29457 13988 0,'-18'0'31,"18"53"-31,-17-36 16,-1 54-16,18-36 15,0-17-15,18 35 16,-1-53-16,1 17 16,0-17-16,-1 0 0,36-35 15,-35 0-15,35-36 16,-36 36-16,1-71 15,0 71 1,-18-71-16,-18 53 16,0-35-16,1 53 15,-1-1-15,0 36 16,18 36 0,0 16-16,0 1 15,36 53-15,-19-35 16,1-18-16,0-18 0,17 18 15,0-18-15,36 18 16,-54-35-16</inkml:trace>
  <inkml:trace contextRef="#ctx0" brushRef="#br2" timeOffset="662028.6988">29898 14111 0,'18'18'16,"-1"-18"0,1 0-16,-1-18 15,-17 0 1,0 1 0,-17-1-16,17-17 15,-18 17-15,18-17 16,0 17-16,18-17 15,-1 17-15,1 18 16,0 0-16,-1 0 16,1 0-1,-18 18 1,0 0 0,0-36-1</inkml:trace>
  <inkml:trace contextRef="#ctx0" brushRef="#br2" timeOffset="662312.7169">30004 13899 0,'-18'0'0,"0"0"16,36 0 15,-36 0 1,1 0-17,-1 0 1,1 18-16,-1 0 15,18-1-15,-18 1 16,18 0-16,0 17 0,18-17 16,-18-1-16,18 1 15,-18-1-15,35 1 16,-35 0-16,17 17 16,1-35-16,0 35 15,-1-35-15,19 0 16,-19 0-16,1-17 15,-18-1 1</inkml:trace>
  <inkml:trace contextRef="#ctx0" brushRef="#br2" timeOffset="662673.1172">30198 14058 0,'17'18'15,"-17"17"-15,0-17 16,18-36 15,-18-35-15,18 36-16,-1-36 16,1 17-1,-18 19-15,35-19 16,-17 36-16,0 0 15</inkml:trace>
  <inkml:trace contextRef="#ctx0" brushRef="#br2" timeOffset="662830.0788">30427 14076 0,'0'17'16,"35"19"-1,-35-19 1,18-17-16</inkml:trace>
  <inkml:trace contextRef="#ctx0" brushRef="#br2" timeOffset="662974.5216">30462 13776 0,'18'18'31,"-18"-1"-31</inkml:trace>
  <inkml:trace contextRef="#ctx0" brushRef="#br2" timeOffset="663429.5126">30586 14146 0,'17'0'16,"1"0"-16,17-17 15,-17-1 1,0 0-16,17 1 16,-35-1-16,35 1 15,-17 17-15,0 0 16,-1 0-16,1 0 0,-18 17 15,0 18 1,-18-17-16,-17 17 16,35-17-1,-18 0-15,1 17 16,34-17-16,1-1 16,0-17-16,17 0 15,-18-17-15,19-1 16,-19 0-1,1-17-15,-18 17 16,0-17 0,0 17-16,18 18 47,-18 18-32,17 0-15,1-18 16,0 0-1</inkml:trace>
  <inkml:trace contextRef="#ctx0" brushRef="#br2" timeOffset="663546.1131">30992 14076 0,'0'0'15,"0"-18"-15,0 1 0,17-1 16,1 18-16,17 0 16,0 0-16,-17-18 0,35 18 15,-35 0-15,-1 0 16,-17-17-1,-17 17-15</inkml:trace>
  <inkml:trace contextRef="#ctx0" brushRef="#br2" timeOffset="663714.299">31044 13864 0,'18'53'16,"0"53"-16,-18-53 15,17 35-15,1-35 16,0-18 0,-1-17-16,1 0 0,0-18 15</inkml:trace>
  <inkml:trace contextRef="#ctx0" brushRef="#br2" timeOffset="663863.0963">31344 14076 0,'18'53'16,"0"-36"-16,-1 1 15,1-18-15,-18 18 0,18-1 16</inkml:trace>
  <inkml:trace contextRef="#ctx0" brushRef="#br2" timeOffset="664002.6995">31433 13776 0,'0'18'16,"0"17"0,0-17-1</inkml:trace>
  <inkml:trace contextRef="#ctx0" brushRef="#br2" timeOffset="664335.9626">31503 14164 0,'18'0'16,"-18"-18"-16,17 18 15,1-17 1,0 17-16,17-18 15,0 18-15,-17-18 16,-1 18-16,1-17 16,-18 34 46,0 1-46,0 0-16,0-1 15,0 1-15,18-18 16,-1 0 0,1-18-1</inkml:trace>
  <inkml:trace contextRef="#ctx0" brushRef="#br2" timeOffset="664502.6812">31962 13494 0,'17'53'16,"-17"-36"-16,18 1 0,-18 17 16,18-35-16</inkml:trace>
  <inkml:trace contextRef="#ctx0" brushRef="#br2" timeOffset="664619.6123">32209 13494 0,'17'17'0,"-17"36"16,0-17-16,-35-1 16</inkml:trace>
  <inkml:trace contextRef="#ctx0" brushRef="#br2" timeOffset="670297.6599">26705 14852 0,'0'-18'0,"0"1"16,0-1-1,0 0 1,-17 18-16,-1-17 16,0 17-16,-17 0 15,17 0 1,-17 17-16,-18 36 0,36-17 16,-1-1-16,0 53 15,18-35-15,0 0 16,18-35-16,35-1 15,-18-17-15,0 0 16,36-53 0,-36 0-16,18-35 15,-35 35-15,-18 18 0,0-18 16,0 0-16,0-35 16,-18 53-16,18-18 0,-17 17 15,-1 19-15,-17-36 16,17 35-16,0 1 0,1 17 15,17 17 1,-18 36-16,18-18 16,18 54-16,-18-19 15,35 36-15,-17-53 16,35 18 0,-18-36-16,18 18 0,-18-36 15,18 1 1,-35-18-16</inkml:trace>
  <inkml:trace contextRef="#ctx0" brushRef="#br2" timeOffset="671416.3953">26741 14252 0,'0'-17'31,"0"-1"-15,-18 0-1,18 1-15,-18-1 16,18 0-16,-17 1 15,-36-1-15,35 0 16,-17 1-16,0 17 16,-18 0-16,-36 0 15,37 0-15,16 17 0,-17 1 16,18 0-16,-36 17 16,36 0-16,0 18 0,17-17 15,-17 16-15,17 54 16,1-53-16,17 0 15,0 18-15,0-1 0,17 1 16,1-1-16,17 1 0,53 88 16,-35-89-16,71 71 15,-36-105 1,0 16-16,89-16 16,-89-19-16,0-17 0,88-35 15,-87 17-15,-19-17 16,1 0-16,17-53 15,-53 35-15,0-53 16,-35 35-16,0 1 16,-35-18-16,18-1 0,-36 1 15,-71-123-15,-17 52 16,71 106-16,-1 18 16,0 17-16,-70 18 15,88 18-15,0-1 0,18 36 16,-35 53-1</inkml:trace>
  <inkml:trace contextRef="#ctx0" brushRef="#br2" timeOffset="672950.7909">27728 12771 0,'18'-18'31,"17"-17"-15,1-1-16,16 1 0,-16 0 15,17-18-15,52-35 16,-34 35-16,-18 0 0,18 18 16,52-54-1,-35 19-15,-70 52 16,-1 1-16,-34 17 15,-18 17 1,17-17-16,-17 18 16</inkml:trace>
  <inkml:trace contextRef="#ctx0" brushRef="#br2" timeOffset="673417.0792">28099 12100 0,'0'18'47,"-18"0"-47,18-1 16,-35 36-16,0-18 15,17 1-15,-53 52 16,36-35-16,-35 53 15,52-53-15,-17-18 16,17 0-16,0 18 16,18-35-16,18-1 0,-18 1 15,18 0-15,-1-18 16,1 0-16,17 17 0,0-17 0,1 0 16,34 0-1,-17 0-15,-18 0 16,1 18-16</inkml:trace>
  <inkml:trace contextRef="#ctx0" brushRef="#br2" timeOffset="675503.3373">27852 14993 0,'0'18'16,"53"-1"-1,-18 1 1,0 0-16,71 17 15,-35-17-15,-1-1 0,54 1 16,-54-1-16,36 1 16,-71-18-16,1 0 15,-19 18-15,19-18 16,-36-18-16,-36 0 16</inkml:trace>
  <inkml:trace contextRef="#ctx0" brushRef="#br2" timeOffset="675931.3083">27817 15363 0,'0'-17'31,"0"-1"-15,0-17-1,-18 0 1,18-1-16,-18 1 0,1-35 15,17 34-15,-18-34 16,0 34-16,18-16 16,0 34-1,36-17-15,-19 35 16,36 0 0,0 17-16,-18 1 15,36-18 1,-18 18-16,17-18 15,-52 0-15,35 0 16</inkml:trace>
  <inkml:trace contextRef="#ctx0" brushRef="#br2" timeOffset="679117.4735">29704 14923 0,'18'0'31,"34"-18"-16,-16 18-15,-1 0 0,18-18 16,0 1-16,-18-1 16,18 18-16,35-18 0,-52 1 15,-19 17-15,1 0 16</inkml:trace>
  <inkml:trace contextRef="#ctx0" brushRef="#br2" timeOffset="679362.7816">29951 14958 0,'35'70'16,"-17"-34"-1,17 34-15,-17-35 16,-1 1-16,19 17 16,-36-18-16,0 18 15,0-36-15,-18 1 0,0 17 16,1-35-1,-19 0-15,19 0 16,-36 0-16,18 0 16,-18-17-16,35-1 15,-17 18 1,17 0-16,18 18 16</inkml:trace>
  <inkml:trace contextRef="#ctx0" brushRef="#br2" timeOffset="684485.4436">27111 12629 0,'0'-17'31,"-18"17"-15,18-18-16,-17 1 16,-1 17-16,-17-18 15,35 0-15,-53 1 16,35 17-16,-35-18 16,18 18-16,0 0 15,-1 0-15,-34 0 16,35 0-16,-1 18 0,1-18 15,-18 17-15,18 1 0,-36 17 16,36-35-16,-35 18 16,52-1-16,-35 1 15,18-18 1,-1 18-16,1-1 16,0 1-16,0 0 15,-1 17-15,19-17 16,-36 17-1,35-18-15,0 36 16,1-35-16,-1 17 16,1 1-16,17-1 15,17 0-15,1 18 16,-18-35-16,17 35 16,1-36-16,0 36 15,-18-35-15,17 35 16,1-36-16,0 36 15,-1-35-15,19 35 16,-19-18-16,36 0 16,-35-17-16,17 0 15,-17 17-15,17-17 16,36-1-16,-36 1 16,35 0-16,-17-1 15,-17 1-15,52-1 16,0 19-1,-53-36-15,36 17 16,-18-17-16,17 0 16,-17-17-16,18-1 15,-36 0-15,36-17 16,-36 18-16,18-1 16,-18 0-16,-17 18 15,17-17-15,0-1 16,-17 0-16,-1 1 0,1-19 15,0 19-15,-1-1 0,-17-17 16,18 17-16,-18-17 0,18-36 16,-18 36-16,0-53 15,-18 53 1,0-71-16,18 53 16,-35-35-16,35 52 15,-35-34 1,35 52-16,-35-35 15,35 36-15,-36-36 16,36 35-16,-53-17 16,36 17-16,-36-17 15,0 17-15,-35 1 16,35 17-16,-71-18 16,54 18-16,-89 0 15,88 0-15,-70 18 16,88-1-16,-70 19 15,70-1-15,18-18 16,-1 1-16,-16 35 16,52-35-16,-18 35 15,18-36 1</inkml:trace>
  <inkml:trace contextRef="#ctx0" brushRef="#br2" timeOffset="685596.9011">26705 12506 0,'-17'0'0,"-1"-18"15,0 18 1,1-17-16,-1 17 16,0 0-16,-17-18 15,0 18-15,0 0 0,-36 18 16,36-1-16,-36 19 15,36-19-15,0 19 16,-1-19-16,1 18 0,17 1 16,-34 17-16,34-18 15,0-17-15,-17-1 16,35 1-16,-35 17 16,17 0-16,0-17 0,18 0 15,-17-1-15,17 36 16,0-35-16,0 17 0,0-17 15,0-1-15,0 36 16,0-35-16,0 0 16,0 17-16,0-17 0,17-1 15,1 36-15,0-35 16,-1 35-16,1-36 16,17 19-1,-17-19-15,35 36 0,-36-35 16,1-1-16,17 19 15,1-19-15,17 19 16,-18-19-16,35 19 16,-17-19-16,36 1 15,-37-18-15,37 17 16,-36-17-16,35 18 16,-35-18-16,-18 0 15,18 0-15,-18 0 0,0 0 16,54-35-16,-54 0 15,18 17-15,-18-17 0,36-36 16,-36 36-16,35-53 16,-34 35-1,-1-53-15,-17 53 16,-1-53-16,-17 53 16,-35-70-16,0 52 15,-53-35-15,35 71 16,0 0-1,0 17-15,0 0 0,0 1 0,0 17 16,0 0-16,-17 17 16,34 19-16,-17-1 15,36-17-15</inkml:trace>
  <inkml:trace contextRef="#ctx0" brushRef="#br2" timeOffset="688116.844">26882 14199 0,'17'0'31,"-17"18"-15,18-18-1,-18-18 126,0 1-63,-18 17-31</inkml:trace>
  <inkml:trace contextRef="#ctx0" brushRef="#br2" timeOffset="690040.5019">26952 14217 0,'0'-18'15,"-17"18"32,17-17-31,-18 17-16,0 0 15,1 0-15,-1-18 16,0 18-16,1-18 0,-1 18 16,-35-17-1,36-1-15,-1 18 0,0 0 16,-35-18-16,36 18 15,-36 0-15,35 0 16,-35 18-16,18-18 16,0 0-1,-1 0-15,-16 18 16,34-18-16,-17 17 16,-1-17-16,1 18 15,17 0-15,-17-1 16,17-17-16,-17 36 15,18-36-15,-19 17 16,19 1-16,-19 0 16,36-1-16,-35 1 15,35-1-15,-35 19 16,17-19 0,1 19-1,17-19-15,0 1 0,-18 17 16,0-17-16,18-1 15,0 19-15,0-19 16,0 1-16,0 17 16,0-17-16,0 35 15,0-36-15,0 1 16,0 0-16,0 35 16,0-36-16,18 1 0,0 17 15,-1-17-15,-17 0 16,18 17-16,-18-18 15,17 1-15,1 0 0,0-1 16,-18 1-16,35 17 16,-35-17-16,18 0 0,-1-1 15,19 18-15,-1 1 16,-18-19-16,1 1 16,0 17-16,17-17 15,-17 0-15,-1-1 16,19 1-16,-1-1 15,0-17-15,0 18 16,1-18 0,-1 0-16,-17 0 0,35 0 15,-18 0-15,18 0 16,0 0 0,-18 0-16,18 0 15,-36 0-15,36 0 16,-17 0-16,-1-18 15,0 18-15,1-17 16,-19-1-16,18 18 16,1-17-16,17-1 15,-36 0-15,1 18 16,0-17-16,17-1 16,-18 0-16,-17 1 15,36-19-15,-36 19 16,17-18-16,-17 17 15,18-17 1,-18 17-16,0 0 0,18 1 16,-18-1-16,0-52 15,17 52-15,-17-17 0,0-18 16,18 35-16,-18 0 16,0-35-16,0 36 15,0-1-15,0-17 16,0 17-16,-18-35 15,1 18-15,-19-18 16,36 36-16,-53-54 16,36 53-16,-36-35 15,35 36-15,-35-1 16,36 1-16,-54-1 16,36 0-1,-18 1-15,18 17 16,-54-18-16,37 18 15,-1-18-15,-36 18 16,37 0-16,-1 0 0,0 0 16,0 0-16,0 0 15,18 0-15,-36 18 16,36-18-16,-1 18 0,1-1 16,18 1-16,-1 0 15,-17-1-15,-1 1 16,19-1-16,-1 1 15</inkml:trace>
  <inkml:trace contextRef="#ctx0" brushRef="#br2" timeOffset="720966.4277">15011 15522 0</inkml:trace>
  <inkml:trace contextRef="#ctx0" brushRef="#br2" timeOffset="721350.4157">15046 15416 0,'-18'-17'16,"18"-1"-16,0 36 47,18 35-32,-18-18-15,18 18 16,-18 0-16,0 70 16,17-52-16,-17-1 0,18 124 15,-18-88 1,0 18-16,0 105 16,0-106-16,0-17 0,18 106 15,-18-124-15,0-17 16,0-1-16,17 54 15,-17-71-15,0 0 16,0 17-16,0 1 16,0-54-16,18-17 15,-1-17 1</inkml:trace>
  <inkml:trace contextRef="#ctx0" brushRef="#br2" timeOffset="722091.3178">15134 15469 0,'18'0'31,"-1"-17"-15,1 17-16,17 0 0,18 0 15,-17 0-15,16 0 16,90 17-16,-72-17 15,124 0-15,-70 0 16,140 0-16,-123 0 16,142 0-16,-125-17 15,142-1 1,-159 0-16,159-35 16,-176 18-16,123 0 15,-159 17-15,53 1 16,-88 17-16,17 0 15,-52 17-15,-18 19 16,18-19 0,-18 1-16</inkml:trace>
  <inkml:trace contextRef="#ctx0" brushRef="#br2" timeOffset="724008.9825">18256 15311 0,'-17'0'0,"17"-18"47,17 18-16,1 0-16,0 0-15,-1 0 16,1 0-16,-1 0 16,1 18-1,-18-1-15,18 1 16,-18-1-16,0 19 16,0-19-1,0 1-15,0 0 0,0 17 16,17 18-16,-17-18 15,0 36-15,0-18 16,18-18-16,-18 18 0,0 0 16,18 53-1,-18-54-15,0 37 16,0-19-16,17 36 16,-17-35-16,-17 52 15,17-70-15,0 70 16,-18-52-16,18 53 15,0-72-15,0 54 16,-18-70-16,18 52 16,0-35-16,0 17 15,0-17-15,0 18 16,0-36 0,18 36-16,-18-36 15,18 18-15,-18-18 16,17 0-16,-17-17 15,0 17-15,0-17 16,0-1 0,-17-17-1,-1 0 1,18 18 0,-18-18-1,1 18-15,-19-1 16,19-17-16,-36 18 15,18-18-15,-18 35 16,17-35-16,-52 36 16,53-36-16,-36 17 15,18 1-15,-17-18 16,35 0-16,-36 0 16,36 0-1,-53 0-15,52 0 16,-52 0-16,18 0 15,-54 17-15,71-17 16,-70 18 0,52-18-16,1 0 15,-1 18-15,1-18 0,-54 0 16,53 0-16,-70 17 16,71-17-16,-71 0 15,70-17-15,-52-1 16,52 18-16,-17-35 15,35 35-15,-35-35 16,53 17-16,17 0 16,-35 1-1,18-1-15,17 18 16,0 0 0,1 0 15,17-18-31,-18 18 15,1 0-15,-1 0 16,0 0 0,1 0-16,-1 0 0,-17 0 15,17 0-15,-17 0 16,17 0-16,0 0 16,18-17-16,-17 17 15,17-18 95,-18 18-95,18-18 1,0 1-16,-17-1 15,-1 18-15,18-17 0,-18-1 16,18 0-16,0 1 16,-17-1-1,-1 18-15,18-18 16</inkml:trace>
  <inkml:trace contextRef="#ctx0" brushRef="#br2" timeOffset="724302.9061">15169 17480 0,'0'18'16</inkml:trace>
  <inkml:trace contextRef="#ctx0" brushRef="#br2" timeOffset="734802.3399">20214 15628 0,'0'0'0,"-17"0"0,34-18 16,1 18-16,52 0 16,-34 0-16,52 18 15,-53 0-15,53 70 16,-52-18-16,17 54 16,-36-54-16,-17 1 15,-17 35-15,-54-18 16,36-70-16,-18 17 15,-35 0 1,35-35-16,17 0 0,1-17 16,17-36-16,18 17 15,36-16-15,-1 34 16,53-17-16,-35 35 16,71 0-1,-71 17-15,35 1 16,-35 0-16,0-18 15,-36 17-15,1-17 16</inkml:trace>
  <inkml:trace contextRef="#ctx0" brushRef="#br2" timeOffset="735625.9408">21096 15610 0,'-18'0'0,"1"0"0,34 0 31,19 18-16,-1-18-15,71 0 16,-53 0-16,-18 0 16,18-18-16,0 18 0,17 0 15,-34 0-15,-19 0 16,-34 0 0</inkml:trace>
  <inkml:trace contextRef="#ctx0" brushRef="#br2" timeOffset="735830.9064">21361 15681 0,'-18'18'15,"18"17"-15,-18 53 16,36-53-16,17 18 16,18 35-16,-35-52 15,35 34-15,-18-52 16,-17 35-16,-18-18 16,0-17-1,-18-1-15,-35 1 16,18-18-16,-36 0 15,36 18-15,-18-18 16,36 0-16,-19 0 16</inkml:trace>
  <inkml:trace contextRef="#ctx0" brushRef="#br2" timeOffset="736392.121">21890 15646 0,'-18'0'31,"18"17"-31,-17 54 15,-1-36-15,18 89 16,0-1 0,0-70-16,0 18 15,18-36-15,17 53 16,0-53-16,-17 1 0,17-19 16,-17 1-16,35 0 15,-36-18-15</inkml:trace>
  <inkml:trace contextRef="#ctx0" brushRef="#br2" timeOffset="736769.3294">22137 16069 0,'-18'18'16,"1"-1"-16,17 19 15,-18-1-15,18 0 16,18 0-16,-18-17 15,17 0-15,36-1 16,-35-17-16,17 0 16,-17 0-16,-1 0 15,1-17-15,-18-1 16,18 18-16,-1 0 16,18 18-1,-17-1-15,0-17 16,-1 18-16,19-18 15,52 0 1,-70-18-16,-1-17 16,1 17-16,-18 1 0,-35-36 15,17 18 1,0 17-16,-17-17 16,17 35-16,1 0 0,-1 0 15,18 17-15</inkml:trace>
  <inkml:trace contextRef="#ctx0" brushRef="#br2" timeOffset="736987.9378">22789 16245 0,'0'36'15,"0"-1"1,0 0 0,0-17-1,0 0-15</inkml:trace>
  <inkml:trace contextRef="#ctx0" brushRef="#br2" timeOffset="737360.7842">22931 15716 0,'0'18'16,"0"35"-16,17 35 15,-17-17-15,18 52 16,-18-70-16,0-18 15,0 36-15,0-36 16,17-35-16,-17 18 0,0-36 16,36-17-1,-19 17-15,19-17 16,-19 17 0,1 18-16,17 0 15,-17 18-15,0 17 16,-18-17-16,0 17 15,-18-17-15,0-1 16,1 1-16,-36-18 16,35 0-16,-17-18 15,17 18-15,0-35 16</inkml:trace>
  <inkml:trace contextRef="#ctx0" brushRef="#br2" timeOffset="737589.7313">23195 15610 0,'53'53'16,"-18"0"-16,36 71 15,-36-71-15,-17 17 16,17-17-16,0 71 15,-17-89-15,-18 18 0,0 35 16,-18-53 0,1-17-16,-19 0 15,19-1-15</inkml:trace>
  <inkml:trace contextRef="#ctx0" brushRef="#br2" timeOffset="738323.1074">20391 16757 0,'17'0'15,"36"0"1,0-18-16,0 18 15,106 0-15,-53 0 16,123 0-16,-88 0 16,159 0-16,-124 0 15,177-17 1,-159 17-16,141-18 16,-194 18-16,71 0 15,-142 0-15,36 18 16,-70-1-16,-19 1 15,-17 0 1,-35-1-16,17 1 16</inkml:trace>
  <inkml:trace contextRef="#ctx0" brushRef="#br2" timeOffset="738984.4478">21273 17057 0,'17'0'16,"1"0"-16,52 0 15,-34 17-15,34 36 16,-35-35-16,18 70 15,-35-35-15,0 35 16,-18-35-16,-18 18 16,0-54-16,-35 19 15,18-36-15,-35 0 16,34-36-16,-17-16 16,36 34-16,17-17 15,0 17 1,53-17-16,-18 35 15,0 0-15,18 17 0,-18-17 16,54 36-16,-72-19 16,54 36-1,-54-35-15,1 17 16,0-35-16,-18 18 0</inkml:trace>
  <inkml:trace contextRef="#ctx0" brushRef="#br2" timeOffset="740235.2715">21925 17004 0,'0'-18'16,"-17"18"-16,17 18 31,17 35-15,-17-18-16,0 0 16,18 54-16,-18-54 15,17 18-15,-17-36 16,0 1-16,0 0 15,0-36 1,-17-17 0,17-1-16,35 1 15,-17 18-15,17-1 0,-17 18 16,17 0-16,53 18 16,-70-1-16,17 1 15,18 52-15,-53-52 16,0 35-16,-18-18 15,-35 1-15,18-36 16,-35 0 0,17 0-16,-18-18 15,36 0-15,0-17 16</inkml:trace>
  <inkml:trace contextRef="#ctx0" brushRef="#br4" timeOffset="770273.3879">21167 12488 0,'0'-17'0,"-18"17"15,0 0-15,1-18 16,-1 18-16,0 0 16,-34 0-1,34 0-15,-17 0 16,-36 0-16,-35 18 16,36-1-16,17-17 15,-18 18-15,1-18 0,-19 0 16,19 18-16,-1-18 0,1 0 15,-1 17-15,1-17 16,17 0-16,-18 0 0,18 18 16,-53-18-16,71 18 15,-35-18-15,52 0 16,-35 17-16,35-17 16,18 18-1,-17-18 1,17 17-16,0 1 15,0 0 1,17-1-16,-17 54 16,0-36-16,0 53 15,0-35-15,0 53 16,0-53-16,0 88 16,0-88-16,18 88 15,-18-53-15,0 54 16,18-54-16,-18 53 15,0-88 1,0 70-16,0-70 16,-18 35-16,18-52 15,0 52-15,-18-53 16,18 36 0,0-36-16,18 35 15,-18-34-15,0-19 16,0 1-16,18 17 0,-18 1 15,17-19-15,-17 1 16,18-1 0,-18 1-1,18-18 1,-1 18-16,1-1 16,0-17-1,-18 18-15,17-18 0,18 18 16,-17-18-16,0 0 15,-1 17-15,19-17 0,-1 0 16,0 0 0,-17 0-16,35 18 15,-36-18-15,1 0 0,17 18 0,18-1 16,-35 1-16,52 0 16,-34-18-1,-1 17-15,18-17 16,-18 18-16,36-18 15,-36 0-15,18 17 16,-18-17-16,18 0 16,-18 18-16,1-18 0,17 0 15,-18 18 1,35-18-16,-34 0 16,34 0-1,18 0-15,-52-18 0,17 18 16,-18 0-16,53 0 15,-35 0-15,0 0 16,-18 0-16,18 0 0,35 18 16,-35-18-16,53 0 15,-53 0 1,0 0-16,35 0 16,-35 0-16,53 0 15,-53 0-15,35 0 16,-17 0-16,34 17 15,-52-17-15,53 18 16,-53-18-16,53 0 16,-53 0-16,53 18 15,-36-18-15,54 0 16,-71 0-16,52 17 16,-52-17-16,-17 0 15,17 0-15,35-17 16,-53 17-16,0 0 15,1-18-15,-1 18 0,35 0 16,-52 0-16,17 0 16,-17 0-16,0 0 0,-1 0 15,1 0-15,17 0 16,0 0-16,-17 0 0,0 0 16,-1 0-1,1-18-15,0 1 16,-18-1-16,17-35 15,-17 18-15,18-53 16,-18 52-16,18-69 16,-1 52-16,1-88 15,-1 52-15,1-105 16,0 106-16,17-106 16,-35 106-16,18-88 15,-1 87-15,-17-52 16,0 71-1,18-54-15,-18 54 16,0-36 0,18 53-16,-18-35 0,0 52 15,0-34-15,-18 52 16,0-17 0,18 17-16,-35 18 15,17-17-15,1 17 0,-19 0 16,19 0-16,-36 0 15,35 0-15,1 0 16,-19-18-16,-17 18 16,18-18-16,-35 18 15,34 0-15,-52-17 16,35 17-16,-70-18 16,70 0-16,-88 1 15,70 17-15,-123 0 16,106 0-1,-159 0-15,124 17 16,-19-17-16,-16 0 0,-1 0 16,-194 18-16,177-18 15,-142 0 1,177 0-16,-123 0 16,158 0-16,-88 18 15,141-18-15,17 0 16</inkml:trace>
  <inkml:trace contextRef="#ctx0" brushRef="#br4" timeOffset="772635.2725">24377 14376 0,'0'17'15,"18"19"1,-1-19 0,36 54-16,-18-36 15,1 18-15,70 53 16,-54-36-16,90 72 16,-72-72-16,18 18 15,1-17-15,-1 17 0,106 71 16,-106-71-16,71 53 15,-89-70-15,71 34 16,-88-34-16,53 17 16,-71-53-16,18 36 15,-35-53-15,17 17 16,-17-17 0,-36-1-1</inkml:trace>
  <inkml:trace contextRef="#ctx0" brushRef="#br4" timeOffset="772945.6293">25735 15910 0,'18'18'16,"-1"0"-1,36 52-15,-35-35 16,17 1-16,53 34 16,-35-52-16,0 17 0,0-17 15,0-18-15,-18 17 16,36-17-16,-53-17 16,-1-1-16,1 1 0,0-36 15,-18 17-15,-18 1 16,0-36-16,18 36 15,-17-18-15,17 36 16,-18-1 0</inkml:trace>
  <inkml:trace contextRef="#ctx0" brushRef="#br4" timeOffset="774041.8719">27040 16563 0,'0'0'0,"0"-18"16,-17 18 0,-1-17-1,18-1-15,-17 0 0,-1 18 16,-35-17-16,35 17 15,-52 17 1,34 1-16,-16 35 16,16-18-16,19 36 15,-1-18-15,53 17 16,-17-34-16,52 16 16,-34-52-16,70 0 15,-53 0-15,-1-35 16,-16 0-16,17 0 0,0-54 15,-36 36-15,1-52 16,-18 52-16,-18-71 16,1 54-16,-36-54 15,17 54 1,-34-36-16,52 88 16,-35-17-16,18 35 15,0 35 1,35 18-16,0 53 0,0-53 15,35 53 1,0-53-16,18 52 16,-18-52-16,36 36 15,-36-54-15,36 53 16,-36-70-16,18 52 16,-35-52-16,17 0 15,-35-1-15,18-17 16,-18-17-16</inkml:trace>
  <inkml:trace contextRef="#ctx0" brushRef="#br4" timeOffset="774999.5391">27499 16528 0,'0'-18'0,"0"0"16,0 1 0,0 34 15,-18 54-16,18-53 1,0 34-16,0-16 16,18 17-16,-18-36 15,35 19-15,-17-36 16,0 17-16,-1-17 16,1 0-16,35-17 15,-36-1-15,1 0 16,0 1-16,-1-19 0,1 1 15,0 17-15,-18 1 16,0 34 15,17 19-31,1-19 16,-18 19-16,35-19 0,18 36 16,-18-35-1,-17 0-15,17-18 0,1 17 0,-1-17 16,35-17-1,-52-19-15,35-17 16,-53 18-16,18 0 0,-18-36 16,-18 36-16,0 0 15,-52-36 1,34 53-16,-52-17 16,53 18-16</inkml:trace>
  <inkml:trace contextRef="#ctx0" brushRef="#br4" timeOffset="777580.6188">19685 15363 0,'0'18'16,"0"35"0,0-18-16,0 18 15,18 35-15,-1 106 16,-17-52-16,0-1 0,0 35 16,-17 0-16,-1 177 15,0-212-15,36 106 16,0-159-16,-18 1 15,17 17-15,1-54 16,0-16-16,-18-19 16,17-34-16</inkml:trace>
  <inkml:trace contextRef="#ctx0" brushRef="#br4" timeOffset="778958.2119">19756 15452 0,'0'-18'0,"0"0"15,17 1-15,18-19 16,-17 19 0,0 17-16,52-18 15,-34 1-15,52 17 16,-35 0-16,53 17 15,-36-17-15,1 18 0,17-18 16,71-18 0,-71 1-16,106-1 15,-88 0-15,-1 1 0,72-1 16,-89 18-16,71 0 16,-71 0-16,88 18 15,-70-1-15,88 1 16,-88-18-1,106 18-15,-106-18 16,88 17-16,-106-17 16,71 0-16,-89 0 15,54 0-15,-71 0 16,35 0 0,-35 0-16,17 0 15,-35 0-15,-17 0 0,17 0 16,-17 0-16,35 18 15,-35-18-15,34 17 16,-34-17-16,17 18 16,-17-18-16,17 18 15,-17-18-15,-18 17 16,18-17-16,17 0 16,-17 0-16,-1 0 31,1 0-31,-1 18 15,-17 0 1,18-1 0,0 19-1,-1-19-15,1 19 0,-18-1 16,0 18 0,0-18-16,0 53 15,-18-53-15,18 71 16,-17-70-16,-1 69 15,18-52-15,-18 53 16,18-71-16,-17 89 16,-1-71-16,18 88 15,0-88-15,-17 70 16,17-70-16,0 71 16,0-71-16,0 52 15,0-69-15,17 52 16,-17-35-1,0 35-15,0-53 16,-17 54-16,17-37 16,0 37-1,-18-54-15,18 18 16,0-36-16,-18 19 16,1-36-16,-1 35 15,0-35-15,-17 18 16,0-18-16,-18 17 15,18-17-15,-54 18 16,54-18-16,-71 0 16,53 0-16,-70 0 15,52 0-15,-105-18 16,88 18-16,-106 0 16,106 0-16,-89 0 15,89 0 1,-106-17-16,88 17 15,-123-18-15,123 18 16,-141 0 0,106 0-16,-124 0 15,124 0-15,18 0 0,-124 0 16,123-18-16,18 18 16,1-17-16,-89 17 15,105-18-15,1 18 0,0 0 16,-53-18-16,106 1 15,-1 17-15,19 0 16,-1-18-16,53 18 16,-17-17-16,17 17 15</inkml:trace>
  <inkml:trace contextRef="#ctx0" brushRef="#br4" timeOffset="781116.8892">24059 16951 0,'0'18'15,"36"-1"1,-19 19-16,54-1 16,-18-18-16,53 19 15,-18-1-15,71 18 16,-89-18-16,107 53 16,-107-52-1,89 34-15,-89-34 16,72 34-16,-107-52 15,18-1-15,-18 1 0,-17-18 16,-1 0 0,-34 0-1,-19-18 1,1 1-16,17-1 16</inkml:trace>
  <inkml:trace contextRef="#ctx0" brushRef="#br4" timeOffset="781482.6245">25206 17251 0,'18'0'0,"-1"0"16,1 17-1,17 19-15,-17-19 0,17 19 16,-17-19-16,17 19 16,18-19-16,-18 1 0,36 35 15,-18-18-15,-36-17 16,19 17-16,-19 0 16,1-17-16,-18 35 0,0-36 15,-18 1 1,1 0-16,-19-1 0,-17 1 15,18-18-15,-18 18 16,18-1-16,-18 1 16,35 0-16,-17 34 15,17-52 1</inkml:trace>
  <inkml:trace contextRef="#ctx0" brushRef="#br4" timeOffset="783035.6055">26423 17992 0,'0'-18'0,"18"18"0,-18-18 16,-18 18 0,18-17-16,-18-1 15,1 18-15,-18 0 16,17 18-16,0-18 16,-17 17-16,-18 36 15,35-17-15,-17 17 16,35-18-16,-18 18 15,18-18-15,36 0 16,-19-17-16,36-18 16,-17 0-1,17-18-15,-36 18 16,18-17-16,-35-19 0,18 19 16,0-54-16,-18 36 15,0-36 1,-18 36-16,0-36 0,18 36 15,-17-53 1,-1 35-16,1-35 16,17 35-16,-18 0 15,18 0-15,-18 36 0,18-1 16,0 0-16,-17 18 16,-1 0-1,18 18-15,-18 0 0,18-1 16,-17 1-16,17 52 15,-18-34-15,18-1 0,18 0 16,17 53 0,-17-35-16,17 18 0,18 35 15,-18-53-15,-17 0 16,35 17-16,-18-35 16,-17-17-16,-1 0 15,1-1-15,-18-34 16</inkml:trace>
  <inkml:trace contextRef="#ctx0" brushRef="#br4" timeOffset="783667.593">26635 17427 0,'0'36'0,"17"87"16,-17-52-16,18 52 15,-18-70-15,18 70 16,-18-87-16,0 17 15,0-18-15,0-17 0,0-1 16,0 1 0,0-36-1,0-35 1,17 18-16,-17 0 16,36-18-16,-19 35 0,1 0 15,17 1 1,0 34-16,-17 1 15,0 0-15,-1 17 0,19 36 16,-36-54-16,0 54 16,0-54-16,-18 19 15,-17-19-15,-18 1 16,17-18-16,-16 0 16,16-18-16,-17 1 15,36 17 1,-1 0-16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1:41.04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20638 5009 0,'-18'-17'16,"18"-1"-16,-18 18 16,1-17-16,-1-1 15,-35 18 1,35 0-16,-17 18 0,-35 34 15,34-34-15,-17 70 16,36-52-16,17 52 16,0-53-16,35 36 15,-17-36-15,17-17 16,-17-1-16,17-17 0,0 18 16,36-18-1,-54-18-15,19 1 0,-19-19 16,1 1-16,-18-18 15,0 18-15,0-1 16,-18 1-16,18 0 16,-17 0-16,17-1 15,-18 1-15,18 17 0,-18-17 16,1 35-16,17-17 16,0 34-16,17 18 15,-17 1-15,18-1 16,0 0-16,-1 1 0,19-1 15,-1 35-15,-18-34 16,19-1-16,-19-17 0,19 35 16,-19-53-16,1 17 15,-18 1-15,0-36 16</inkml:trace>
  <inkml:trace contextRef="#ctx0" brushRef="#br0" timeOffset="378.4237">21273 4992 0,'17'0'15,"18"0"1,-17 0-16,17-18 0,1 18 15,-1 0-15,-17 0 16,17 0-16,0 0 16,-17 0-16,-1 0 0,1 0 15</inkml:trace>
  <inkml:trace contextRef="#ctx0" brushRef="#br0" timeOffset="556.8319">21396 5168 0,'18'18'16,"-1"-18"-16,19 0 16,-19 0-16,1 0 15,17 0-15,0 0 16,-17 0-16,17-18 0</inkml:trace>
  <inkml:trace contextRef="#ctx0" brushRef="#br0" timeOffset="981.3025">21925 4692 0,'35'-18'0,"36"1"15,0 34 1,-36-17-16,35 36 15,-52-1-15,0-17 16,-1 17-16,-17 35 16,-17-17-16,-1-17 0,-17 34 15,17-35-15,0-17 16,1 35-16,17-35 16,0-1-16,0 1 15,17-1-15,19 19 16,-1-36-16,0 17 0,1 1 15,34-18-15,1 0 16,-54 0-16,1 0 16,0-18-1</inkml:trace>
  <inkml:trace contextRef="#ctx0" brushRef="#br0" timeOffset="3542.9484">26335 4586 0,'-18'-35'15,"-17"0"1,35 17-16,-35-35 16,17 53-16,-17-35 15,17 35 1,0 17-16,1 1 15,17 35-15,0 35 16,0-17-16,17-18 16,1 70-16,35-17 15,-35-53 1,-1-18-16,1 0 0,-18 1 16,18-1-16,-18 0 15,-18-17-15,0-18 16,-17 0-16</inkml:trace>
  <inkml:trace contextRef="#ctx0" brushRef="#br0" timeOffset="3660.1381">26053 4992 0,'35'-18'16,"-17"18"-16,87-35 16,-52 17-16,36 1 15,-54-1-15</inkml:trace>
  <inkml:trace contextRef="#ctx0" brushRef="#br0" timeOffset="3954.1443">26705 4410 0,'-17'-18'16,"-1"53"-1,0 1-15,18 34 16,0-17-16,18 53 16,-18-53-16,18 0 0,-1 0 15,19 17-15,16 1 16,-34-54-16,0 19 15,17-19-15,-17 1 16,17-18-16</inkml:trace>
  <inkml:trace contextRef="#ctx0" brushRef="#br0" timeOffset="4316.2175">27146 4886 0,'-35'-18'15,"17"18"-15,-35 0 16,18 36 0,18-1-16,17 18 15,0-18-15,0-17 16,35 35-16,0-36 16,-17-17-16,52 0 15,-52 0-15,17-17 0,-17-1 16,-18 0-16,0-35 15,0 18-15,0 18 16,0-19-16,-18 19 0,1-1 16,17 36-1,17 35 1,1-36-16,35 36 16,-18-35-1,0-1-15,-17 1 0,35 0 16,-36-18-16,1 0 15</inkml:trace>
  <inkml:trace contextRef="#ctx0" brushRef="#br0" timeOffset="4552.6218">27287 4322 0,'53'52'16,"18"37"0,-54-54-16,54 71 15,-36-53-15,-17 17 16,17 1-16,-17 52 16,-18-70-16,-18 0 0,1 53 15,17-71-15,-36 18 16,19-35-16</inkml:trace>
  <inkml:trace contextRef="#ctx0" brushRef="#br0" timeOffset="6439.7031">28258 4798 0,'17'0'16,"1"0"-16,-1 0 0,72 0 16,-54-18-16,18 18 15,-18 0-15,18 0 16,0-17-16,-35 17 15,-18 17-15</inkml:trace>
  <inkml:trace contextRef="#ctx0" brushRef="#br0" timeOffset="6586.4496">28363 5009 0,'71'0'16,"-36"0"-16,36-17 15,-36 17 1,0 0-16,1-18 16</inkml:trace>
  <inkml:trace contextRef="#ctx0" brushRef="#br0" timeOffset="7070.1237">29598 4516 0,'0'-18'16,"0"0"-1,0 1-15,-18 17 0,-17 17 16,-18 36 0,18-18-16,17 1 15,-35 70-15,18 35 16,35-88-16,35 52 15,-17-69-15,17-1 16,54 18-16,-54-35 16,35-1-1,-17-17-15,18-35 16,-54 17-16,1-17 16,-18 17-16,-35-35 15,0 18-15,-54 18 16,36 17-16,-52 0 15,69 0-15,1 17 16</inkml:trace>
  <inkml:trace contextRef="#ctx0" brushRef="#br0" timeOffset="8559.3917">5750 14817 0,'0'17'47,"0"19"-32,-17-19-15,17 19 0,0 34 16,0 1 0,0-36-16,0 0 0,0 0 15,17 18 1,-17-35-16,0 0 15,0-1-15</inkml:trace>
  <inkml:trace contextRef="#ctx0" brushRef="#br0" timeOffset="9511.2458">5609 15522 0,'0'-17'15,"18"17"17,17 17-17,0-17-15,-17 18 0,35 17 16,-35-17-16,-1-1 16,1 1-16,-18 0 15,0 17-15,-18 18 16,1-35-16,-1-1 0,-17 36 15,17-35 1,0-1-16,36-17 16,17 18-16,-17-18 15,0 0-15,17 0 0,-18 0 16,19 0-16</inkml:trace>
  <inkml:trace contextRef="#ctx0" brushRef="#br0" timeOffset="10200.3074">5733 14799 0,'-18'-18'78,"18"1"-63,0-1-15,0 0 16</inkml:trace>
  <inkml:trace contextRef="#ctx0" brushRef="#br0" timeOffset="10458.6464">5680 14129 0,'0'-18'15,"0"0"-15,0 1 16,0-1 0</inkml:trace>
  <inkml:trace contextRef="#ctx0" brushRef="#br0" timeOffset="10584.6854">5715 13811 0,'0'-53'15,"-18"18"1,18 17-16,0 1 16</inkml:trace>
  <inkml:trace contextRef="#ctx0" brushRef="#br0" timeOffset="10851.6987">5697 13070 0,'0'-17'0,"0"-1"16,0 1-16,0-19 15,-17 19-15,17-19 16,0 19-16,0-1 16,0 0-16,0 1 15</inkml:trace>
  <inkml:trace contextRef="#ctx0" brushRef="#br0" timeOffset="11401.6094">5556 12206 0,'0'-18'16</inkml:trace>
  <inkml:trace contextRef="#ctx0" brushRef="#br0" timeOffset="11728.9225">5539 11483 0,'0'0'0,"0"-18"16,0 1-16,17 17 15,-17-18-15,0-17 16,18 35-16,-18-36 16,18 36-16,-18-35 15</inkml:trace>
  <inkml:trace contextRef="#ctx0" brushRef="#br0" timeOffset="11861.3964">5556 11148 0,'0'-35'15,"0"17"1,18 0-16,-18-17 16,0 17-1,0 1-15</inkml:trace>
  <inkml:trace contextRef="#ctx0" brushRef="#br0" timeOffset="12028.5436">5539 10883 0,'17'0'32,"-17"-17"-32</inkml:trace>
  <inkml:trace contextRef="#ctx0" brushRef="#br0" timeOffset="12229.5634">5539 10883 0,'-18'-53'16,"18"71"-1,18-18 1,-18 18-1,17-18 1</inkml:trace>
  <inkml:trace contextRef="#ctx0" brushRef="#br0" timeOffset="12497.2171">5415 10777 0,'-17'0'15,"-1"0"-15,-17 0 16</inkml:trace>
  <inkml:trace contextRef="#ctx0" brushRef="#br0" timeOffset="12626.9352">5080 10813 0,'-35'0'15,"-1"0"1,19 0-16</inkml:trace>
  <inkml:trace contextRef="#ctx0" brushRef="#br0" timeOffset="12848.1662">4374 10848 0,'-52'0'15,"-19"-18"1,36 18-1,17 0-15,-17 0 16,17 0-16,-17 0 16,17 0-16</inkml:trace>
  <inkml:trace contextRef="#ctx0" brushRef="#br0" timeOffset="12970.3052">3810 10848 0,'-35'0'15,"17"0"-15,-17 0 16,17 0-16,-17 0 16</inkml:trace>
  <inkml:trace contextRef="#ctx0" brushRef="#br0" timeOffset="13026.4148">3581 10866 0,'0'0'0,"-36"17"16,36 1 0,-17-1-16</inkml:trace>
  <inkml:trace contextRef="#ctx0" brushRef="#br0" timeOffset="14454.8945">2981 10530 0,'-35'18'16,"-1"0"-16,-16 35 15,34-18-15,-17 18 16,-1 53-16,36-36 15,-17-17-15,52 35 16,-17-52-16,17-1 0,0-17 16,36-1-1,-36-17-15,53-17 16,-53 17-16,1-53 16,-19 35-16,-17-17 15,-17 17-15,-19 0 0,-52 1 16,35 17-16,-52 0 15,16 17 1,72-17-16</inkml:trace>
  <inkml:trace contextRef="#ctx0" brushRef="#br0" timeOffset="24620.6279">20814 6791 0,'-18'0'16,"18"-18"-16,-17 1 16,17-1-1,-18 0 1,0 1 0,1 17-16,17-18 15,-18 18-15,0 0 0,1-17 16,-18 17-1,35 17-15,-36 18 16,19-17-16,-1 0 0,-17 35 16,17-18-16,18 18 15,0-36-15,0 19 16,18-19-16,-18 1 0,53 17 16,-36-35-1,36 18-15,-35-18 16,17 0-16,-17-18 0,-1 1 15,1-1-15,-18 0 16,18-17-16,-18 0 16,-18 0-1,18 17-15,-35-35 16,17 35-16,0 1 16,1 17-16,34 0 15,19 53 1,-19-36-1,19 19-15,-19-19 16,19 1-16,-1-1 0,18 19 16,-36-19-16,1-17 0,17 18 15,-35 0-15,18-18 16</inkml:trace>
  <inkml:trace contextRef="#ctx0" brushRef="#br0" timeOffset="24971.2181">21396 6632 0,'18'0'0,"52"0"16,-35-17-1,36-1-15,-53 18 16,17 0 0,-17 0-16</inkml:trace>
  <inkml:trace contextRef="#ctx0" brushRef="#br0" timeOffset="25126.8321">21519 6844 0,'71'0'16,"-36"0"-16,18-18 0,-35 18 15,-1 0-15</inkml:trace>
  <inkml:trace contextRef="#ctx0" brushRef="#br0" timeOffset="25666.2423">22031 6456 0,'-18'-18'16,"36"18"-16,0 0 16,52 18-1,-17-1-15,18 1 16,-36 0-16,18-1 16,-36 1-16,-17 17 15,0 1-15,-52 17 16,34-18-16,-53 18 15,54-18-15,-1-17 16,18-1-16,0 1 0,0 0 16,0-1-16,18-17 0,17 18 15,0-18-15,18 0 16,-35 0 0,17 0-16,-17 0 15</inkml:trace>
  <inkml:trace contextRef="#ctx0" brushRef="#br0" timeOffset="25949.0567">22719 6685 0,'-18'-17'15</inkml:trace>
  <inkml:trace contextRef="#ctx0" brushRef="#br0" timeOffset="26627.0001">23178 6473 0,'17'-17'16,"-34"-1"0,17 1-1,-18 17-15,-17 17 16,-1 18-1,36 1-15,-17-19 16,17 19-16,0-19 0,0 36 16,0-35-16,17 0 15,19-1-15,-19 1 0,19-18 0,16 17 16,19-34 0,-53-1-16,17 1 15,-17-1-15,17-17 16,-35-1-16,0-17 15,-18 36-15,1-19 0,-1 19 16,-35-1 0,18 1-16,17 17 0,0 0 15</inkml:trace>
  <inkml:trace contextRef="#ctx0" brushRef="#br0" timeOffset="26989.2628">23601 6491 0,'0'0'0,"-18"18"0,1 35 15,17-18-15,0 36 16,0-36-16,17-18 16,1 19-16,17-19 0,-17-17 15,17 18-15,0-18 16,1 0-16,-1-18 0,18 1 16,-36-1-1,-17-17-15,18-18 16,-18 35-16,-18-17 0,1 17 0,-1-17 15,1 17-15,-19 1 16,1-1-16,17 18 0,1-18 16,-1 18-16,36 0 15</inkml:trace>
  <inkml:trace contextRef="#ctx0" brushRef="#br0" timeOffset="27294.6704">24165 6279 0,'18'18'0,"-18"0"16,18 52-16,-18-34 16,17 34-16,1-17 15,-18-18-15,17 54 16,-17-37-16,18 1 16,-18-17-16,18-19 15,-18 1-15,0 0 0,17-18 16</inkml:trace>
  <inkml:trace contextRef="#ctx0" brushRef="#br0" timeOffset="32423.0069">5680 16316 0,'-18'0'0,"18"18"15,-18-18 1,36 17 93,0-17-93,35 0-16,-18 0 15,0 0-15,36 18 16,-36-18-16,18 0 16,-35 18-16,-1-18 15,1 0-15,0 0 16,-36 0 15,18-18-15</inkml:trace>
  <inkml:trace contextRef="#ctx0" brushRef="#br0" timeOffset="32878.4589">6033 16175 0,'-18'-18'15,"0"18"-15,18 18 16,18-18 15,0 35-31,17-17 16,0-1-16,-17-17 15,35 36 1,-18-36-16,-17 17 0,-1-17 16,1 18-16,-1-18 0,-17 18 15,-17-1 1,-1 1-1,-17-18 1,17 18-16,-35 17 16,36-18-16,-36 36 15,35-35-15,18 0 16,-17-18-16,17 17 0</inkml:trace>
  <inkml:trace contextRef="#ctx0" brushRef="#br0" timeOffset="34843.2103">6121 14852 0,'0'-18'62,"-18"18"1,18 18-48,0 0 17,-18 17-17,18-17-15,18 34 16,-18-16-16,0-1 16,0 36-16,18-54 15,-18 18-15,17 1 16,1-19-16,0-17 31,-18-17-15</inkml:trace>
  <inkml:trace contextRef="#ctx0" brushRef="#br0" timeOffset="35497.4747">6138 15469 0,'0'-17'0,"-17"17"16,34-18 15,1 18-16,0 0-15,35-18 16,-36 18-16,1 0 0,-1 18 16,1 0-16,-18-1 15,0 19-15,0-1 16,-18 0-16,1 0 16,-1-17-16,18 0 15,18-18 1,17 0-1,-17 0-15,-1 0 16,-17 17-16,18-17 0,0 0 16,-1 0-1,-17 18-15,18-18 16</inkml:trace>
  <inkml:trace contextRef="#ctx0" brushRef="#br0" timeOffset="35709.2005">6562 15487 0,'0'18'0,"17"-18"47,-17 17-31</inkml:trace>
  <inkml:trace contextRef="#ctx0" brushRef="#br0" timeOffset="36160.762">6791 15399 0,'0'0'0,"-18"0"16,18 17-1,0 1 1,0 0-16,0 35 16,18-36-1,0 19-15,-18-19 16,35 18-16,-17-35 16,17 0-16,-18 0 15,1-17 1,0-1-16,-18 1 15,0-1-15,0-17 16,-18 17-16,0 0 16,1 1-16,-18 17 15,17-18-15,0 18 16,36 0 15,0 0-31</inkml:trace>
  <inkml:trace contextRef="#ctx0" brushRef="#br0" timeOffset="36544.2115">7056 15452 0,'-18'35'16,"18"-17"-1,18 17 1,-1-17-16,1-1 16,-1 1-16,1-18 0,0 0 15,-1 0-15,1-18 16,0 18-16,-18-17 15,17-19 1,-17 1-16,0 17 16,0 1-16,-17-1 15,-1 0-15,0 18 16,1 0-16,-1 0 16,0 0-16</inkml:trace>
  <inkml:trace contextRef="#ctx0" brushRef="#br0" timeOffset="37033.8125">7426 15275 0,'0'18'16,"0"0"140,0-1-141,18 1 1,-18-1-16,17 36 16,-17-17-16,18-1 15,-18 0-15,0 1 0,18-19 16,-18 18-16,0-17 16,17-18-1</inkml:trace>
  <inkml:trace contextRef="#ctx0" brushRef="#br0" timeOffset="48022.4958">26476 6385 0,'0'-53'0,"-18"18"16,18 0-16,-17 17 0,-1-17 16,-17 0-1,0 17-15,-1 18 16,19 0-16,-1 0 0,0 18 15,1 17-15,-1 0 0,18 71 16,0-53 0,18 17-16,35 54 0,-36-71 15,36 35 1,-35-53-16,-1 18 16,-17-35-16,-17 0 15,-1-1-15,1-17 0,-54 0 16,53-17-16,-52-19 15,52 19-15,18-1 16,-18 0-16,36 1 16,53-1-16,17 0 15,-18 18-15,-17 0 16,53 0-16,-71 0 16,1 0-16,-19 0 15</inkml:trace>
  <inkml:trace contextRef="#ctx0" brushRef="#br0" timeOffset="48313.8759">26846 6103 0,'-17'0'16,"-19"18"0,19-1-16,-1 54 15,18-18-15,0 17 0,0-17 16,0 0-16,0 18 0,18-18 16,17 35-1,0-53-15,18 18 16,-35-18-16,17-17 0,-17-18 15,0 18-15</inkml:trace>
  <inkml:trace contextRef="#ctx0" brushRef="#br0" timeOffset="48690.049">27199 6544 0,'-35'-18'16,"17"18"-16,1 18 0,-19 0 16,19 52-1,-1-52-15,18 17 0,35 0 16,1 1 0,-19-36-16,19 0 15,-1 0-15,0-18 16,-17 0-1,-18-34 1,0 34-16,0-17 16,0 17-16,0 36 31,17-1-31,1 1 16,17 17-16,-17-17 15,17-1-15,-17-17 0,-1 18 16,19 0-16</inkml:trace>
  <inkml:trace contextRef="#ctx0" brushRef="#br0" timeOffset="49173.7005">27446 6068 0,'18'0'78,"-18"17"-62,17-17-1,1 18-15,-18 0 16,18 17-16,-18-17 15,35 52-15,-17-35 16,17 54-16,-17-54 16,17 53-1,-18-53-15,-17 54 16,0-54-16,-17 35 16,-1-34-16,1 17 15,-1-36-15,-17 19 16,17-36-16</inkml:trace>
  <inkml:trace contextRef="#ctx0" brushRef="#br0" timeOffset="49540.0415">28099 6421 0,'17'0'32,"36"0"-17,-17 0-15,-1 0 16,0-18-16,0 18 0,1 0 16,-19 0-1,-34 18-15,-1-1 16</inkml:trace>
  <inkml:trace contextRef="#ctx0" brushRef="#br0" timeOffset="49697.3228">28187 6632 0,'35'18'15,"36"-18"-15,-36 0 16,18 0-16,-35 0 15,-1 0-15,1 0 16</inkml:trace>
  <inkml:trace contextRef="#ctx0" brushRef="#br0" timeOffset="51187.2541">29457 6138 0,'0'-17'0,"0"-1"16,-18 18-16,1 0 0,-19 18 16,19-18-1,-36 70-15,35-34 16,-35 52-16,53-18 16,-35 54-16,35-71 15,35 35 1,1-53-16,34 36 15,-17-54-15,35-17 0,-52 0 16,16-35 0,-52 17-16,18-17 15,-36 0-15,-17-36 16,18 36-16,-54-18 16,36 35-16,-1 1 15,19-1-15,-1 18 16,18 18-1,18-18-15</inkml:trace>
  <inkml:trace contextRef="#ctx0" brushRef="#br0" timeOffset="51398.5415">29933 6509 0,'0'17'15,"0"1"17,18-18-17</inkml:trace>
  <inkml:trace contextRef="#ctx0" brushRef="#br0" timeOffset="52054.3993">30480 6279 0,'0'-17'0,"18"17"15,-18-18-15,-18 18 16,0 0-16,1 0 16,-19 0-16,19 18 15,-1-1-15,1 19 16,-1-1-16,0 0 0,18 53 16,18-52-16,0-1 15,34 36-15,37-36 16,-54-17-16,0-18 15,36 0-15,-36-18 16,-17 0-16,-1 1 0,-17-1 16,0-17-16,0-1 15,-17-17-15,-19 18 16,-17 0-16,18 17 16,0 1-16,-18-1 15,35 18-15</inkml:trace>
  <inkml:trace contextRef="#ctx0" brushRef="#br0" timeOffset="52520.2992">30992 6350 0,'-18'0'15,"0"18"-15,18-1 16,0 1-16,0 17 16,0 0-16,36 18 15,-36-35-15,52 35 16,-34-53-16,35 35 16,-35-35-16,35-17 15,-36 17-15,18-53 16,-17 35-16,0-35 15,-1 18-15,-34-18 16,-19 18 0,-16-1-16,16 19 15,-17-1-15,18 18 16,0 18-16,17 17 16,18 0-16</inkml:trace>
  <inkml:trace contextRef="#ctx0" brushRef="#br0" timeOffset="53132.9456">31521 6279 0,'0'-17'0,"0"-1"16,0 1 0,35 17-16,0-18 15,53 18-15,-52 0 16,-1 18-16,0-18 0,1 17 15,-19 1-15,1-1 16,-18 1-16,0 0 0,-18-1 16,1 1-16,-1 0 0,-17-1 15,17 36 1,0-35-16,18 35 0,18-36 16,17 19-1,-17-19-15,17 19 0,-17-1 16,-1 0-1,-17-17-15,-52 17 16,16-17-16,-52-1 16,35-17-16,-35 0 15,53-17-15,-1 17 16,19 0-16,-1-18 16</inkml:trace>
  <inkml:trace contextRef="#ctx0" brushRef="#br0" timeOffset="57865.9322">6103 14640 0,'0'-17'62,"0"-19"-62,0 1 16,0 17-16,0-17 16,0 18-1,-18-1 1</inkml:trace>
  <inkml:trace contextRef="#ctx0" brushRef="#br0" timeOffset="57988.7485">6085 14411 0,'0'-18'15,"0"1"1,0-19-1,0 19 1,0-1-16,0 1 16,0-1-1,0-17-15</inkml:trace>
  <inkml:trace contextRef="#ctx0" brushRef="#br0" timeOffset="58157.2492">6138 13952 0,'-17'-17'15,"17"-1"1,17-17 0,-17 17-16,18-17 15,0 35-15</inkml:trace>
  <inkml:trace contextRef="#ctx0" brushRef="#br0" timeOffset="58303.8939">6174 13600 0,'0'-18'16,"0"0"-16,0 1 15,0-19 1,0 19-16,0-1 0</inkml:trace>
  <inkml:trace contextRef="#ctx0" brushRef="#br0" timeOffset="58453.5938">6174 13264 0,'-18'-17'15,"18"-18"1,-18 17-16,18-17 15,0-1-15,0 19 16,0-1-16,18 0 0</inkml:trace>
  <inkml:trace contextRef="#ctx0" brushRef="#br0" timeOffset="58593.2243">6138 12788 0,'0'-53'16,"0"36"-16,-17-36 16,17 17-16</inkml:trace>
  <inkml:trace contextRef="#ctx0" brushRef="#br0" timeOffset="58770.8514">6085 12241 0,'-17'-35'16,"17"17"-16,0 1 15,0-18-15,0-1 16,0 1-16,0 17 16,0 1-16</inkml:trace>
  <inkml:trace contextRef="#ctx0" brushRef="#br0" timeOffset="58895.101">6050 11659 0,'0'-35'16,"18"0"-1</inkml:trace>
  <inkml:trace contextRef="#ctx0" brushRef="#br0" timeOffset="59110.8426">6068 11271 0,'0'-17'16,"0"-1"-16,0-35 16,0 35-16,0-34 15</inkml:trace>
  <inkml:trace contextRef="#ctx0" brushRef="#br0" timeOffset="59278.7312">6033 10742 0</inkml:trace>
  <inkml:trace contextRef="#ctx0" brushRef="#br0" timeOffset="59584.2968">6033 10583 0,'0'-17'16,"17"-1"-1,-17 0-15,0-17 16,0 18-16,0-1 16,0 0-16,-17 1 15,17-1 1,-18 0-1,18 1-15,0-1 16</inkml:trace>
  <inkml:trace contextRef="#ctx0" brushRef="#br0" timeOffset="59857.6191">5944 10125 0,'0'-18'0,"18"0"15,-18 1 1,-18-1-1,36 18 17,-18-17-17</inkml:trace>
  <inkml:trace contextRef="#ctx0" brushRef="#br0" timeOffset="60046.89">5927 9966 0,'0'-18'16,"0"1"-16,0-1 16,17 0-16,-17 1 15,0-1 1,-17 18 0,-1 0-1,18 18-15</inkml:trace>
  <inkml:trace contextRef="#ctx0" brushRef="#br0" timeOffset="60829.4742">5856 9737 0,'0'0'0,"-18"0"15,1 0 17,-1 0 30,1 0-62,-19 17 16,19 1-1,-19 0-15,36-1 16,-17-17 0</inkml:trace>
  <inkml:trace contextRef="#ctx0" brushRef="#br0" timeOffset="61024.0332">5609 9790 0,'-17'0'0,"-1"0"16,0-18-16,1 18 16,-1-18-16,0 18 15,1-17 1,-1 17-16,0 0 0,-34 17 16,34 1-16,0-18 15</inkml:trace>
  <inkml:trace contextRef="#ctx0" brushRef="#br0" timeOffset="61181.3145">5080 9807 0,'-18'0'15,"1"-17"-15,-1 17 16,0 0 0,1-18-1,-1 18-15,1 18 16,-1-18-16,0 0 15</inkml:trace>
  <inkml:trace contextRef="#ctx0" brushRef="#br0" timeOffset="61385.7747">4639 9807 0,'-35'-17'15,"-1"17"1,1-18 0,0 18-1,35-18-15,-35 18 16,17 0-16,0-17 16,1 17-16</inkml:trace>
  <inkml:trace contextRef="#ctx0" brushRef="#br0" timeOffset="61529.313">4233 9772 0,'-35'0'16,"17"0"-16,-17 0 16,18 0-16,-1 0 15,0 0 17,1 0-32,-19 18 15</inkml:trace>
  <inkml:trace contextRef="#ctx0" brushRef="#br0" timeOffset="63043.2298">2364 9578 0,'0'0'0,"-18"0"15,-17 18 1,-1-1 0,-16 36-1,34-18-15,0 1 0,1-1 0,-19 53 16,36-35 0,0-18-16,0 1 0,36 17 15,17-18 1,-36-35-16,18 0 0,36-18 15,-53 1-15,17-19 16,-35 19 0,-35-1-1,17 0-15,0 18 0,-17-17 16,17 17-16,-34 0 16,34 0-16,0 0 15,18-18-15</inkml:trace>
  <inkml:trace contextRef="#ctx0" brushRef="#br0" timeOffset="63204.9916">2469 9948 0,'0'-17'16,"0"-1"-1,0 0 1</inkml:trace>
  <inkml:trace contextRef="#ctx0" brushRef="#br0" timeOffset="63621.4999">2681 9701 0,'-18'0'0,"1"0"31,17 36-31,0-1 16,0 0-16,0-17 0,17 35 16,36 0-1,-35-36-15,17-17 16,-17 18-16,17-18 16,-17-18-16,0 1 15,-1 17-15,-17-18 16,-17-17-16,17 17 15,-36-17-15,19 35 16,-36-35-16,35 35 16,0-36-1,1 36-15,-1-35 16</inkml:trace>
  <inkml:trace contextRef="#ctx0" brushRef="#br0" timeOffset="63943.8455">2963 9754 0,'0'18'16,"18"35"-1,-18-35-15,35 34 16,-17-16-16,35-1 15,-36-35-15,19 0 16,-1 0-16,-17-18 16,17-35-16,-17 18 15,-18-18 1,-18 18-16,-35 0 16,35 17-16,-52 0 15,52 18-15,-35 0 16,36 0-16,-1 0 15,18 18-15,0 0 0</inkml:trace>
  <inkml:trace contextRef="#ctx0" brushRef="#br0" timeOffset="64950.896">3298 9613 0,'-17'0'15,"34"0"16,19-17-15,-1 17-16,18 0 16,-35 17-16,17 1 15,-35-1-15,0 36 16,-18-35-16,-17 53 16,17-54-16,-17 19 15,17-36 1,18 17-1,18-17-15,0 0 0,52 18 16,-34-18 0,-19 17-16,54 19 15,-54-19-15,-17 1 0,0 0 16,-17 35-16,-1-18 16,0-18-16,-17 1 0,0 0 15,-36 17-15,36-35 16,17 0-16,1 0 15,-19 0-15,19 0 16</inkml:trace>
  <inkml:trace contextRef="#ctx0" brushRef="#br1" timeOffset="95898.2243">5874 9790 0,'0'-18'31,"17"18"-15,-17-18 31,0 36 46,0 0-77,-17-1 0,17 1-1,0 0 1,0-1 0,-18-17-16,18 35 15,-18-17-15,18 0 16,0-1-16,-17-17 15,17 36-15,-18-36 16,18 17-16,-17 1 0,17 0 16,-18-1-1,18 1-15,0-1 0,-18 1 16,18 0-16,-17 17 16,-1-35-16,0 35 15,18-17-15,-17-18 0,-1 35 16,18-17-16,-18-1 15,1 1 1,17 0-16,-18-1 16,1-17-1,17 18-15,-18 17 0,0-17 16,1 0-16,-1 17 16,18-17-1,0-1-15,-18 1 16,18 17-1,-17-35-15,17 35 16,-18-17-16,18 0 16,0-1-1,-18 1 1,18 0-16,-17-1 16,17 1-1,-18-18 1,18 17-16,0 1 31,0 0 16,0-1-31,0 1-1,18-18 1,-18 18-1,17-18 32,-17 17-15,0 1 30,0 0 32,18-18-79,0 0 1,17 17 0,-17-17-16,-1 0 15,1 0-15,35 0 16,-36-17-16,54 17 16,-53 0-16,35 0 15,-36-18-15,36 18 16,-35-18-16,-1 18 15,19-17-15,-19-1 16,1 18-16,0 0 16,-1 0-1,-34 0 17,-1 0-17</inkml:trace>
  <inkml:trace contextRef="#ctx0" brushRef="#br1" timeOffset="99669.2687">5450 10795 0,'0'18'15,"-17"-18"-15,17 17 0,17-17 31,-17-17-31,18 17 16,0-18 0,-18 0-1,17 1-15,1-19 16,0 1-16,-18 18 0,17-19 16,1 1-16,17-36 15,-17 36-15,17-35 16,-17 34-16,17-17 15,-17 18-15,17-35 16,-17 34-16,-1-17 16,1 36-16,-18-36 15,0 35-15,17 1 16,-17-1-16,18 0 16,0 1-1,-18-1-15,17-17 16,1 35-16,-18-18 15,18 0-15,-18 1 32,-18 17-17,18 17 1,0-34 15,0-1 47,0 1-46,18 17-17,-18-18 1,17 18-1,-17 18 1,0-1 0,0 1-1,0-1 1,0 1-16,0 0 0,0-1 16,0 1-16,0 35 15,0-35-15,0 52 16,0-35-16,0 1 0,0 17 15,-17-18-15,17 35 16,0-34-16,0-1 16,17 36-16,1-36 15,-18 0-15,18-17 16,-1-1-16,-17 19 16,18-19-16,-18 19 15,0-19-15,18 1 16,-18-1-16,0 1 15,0 0-15,0-1 32,0 1-17,17-18 1,-17 18 0,0-36 46,-17 18-46,-1 0-1,0 0 1,1 0 0,-19 0-1,19 0 1,-36 18-16,35-18 15,-17 17-15,17-17 16,-17 18 0,17-18-16,-35 0 15,36 0-15,-36 18 16,35-18-16,1 0 0,-1 0 16,0 0-16,1 0 15,17 17 1,-18-17-1,0 0 17,18-17-17,0-1 1,-17 18 78,17-18 15,17 1-109,1-1 16,-18 0-16,0 1 15,18-1-15,-1-17 16,1 0-16,-18 17 0,18 0 16,-1-17-16,1-18 15,-1 18-15,-17 0 16,18 17-16,-18-17 0,18-1 15,-1 1-15,-17 0 16,18 17 0,-18-17-16,18 0 0,-1-1 15,1-17 1,0 36-16,-1-1 0,1-17 16,-1 0-16,-17 17 15,36-17-15,-19 17 16,1 0-16,-18 1 0,18-1 15,-18-17 1,17 17-16,-17 1 16,0-1-16,18 0 15,-18 36 110,0 0-125,0-1 16,0 1-16,0-1 0,0 19 16,0-1-16,0-17 15,0 35 1,0-18-16,0 18 15,0-18-15,18-17 0,-18 17 16,0 18-16,17 17 16,-17-34-16,0-19 15,0 54 1,18-18-16,-18-36 0,0 19 16,18-1-1,-18 0-15,0-17 16,17 0-16,-17-1 15,0 1-15,0 17 16,0-17-16,0-1 16,0 1-1,0 0 48,0-36-16,-17 18-32,-1 0-15,0 0 16,1 18 0,-1-18-16,0 0 15,-17 0-15,17 0 16,1 0-16,-1 0 0,-35 0 15,36 0-15,-36 17 16,35-17-16,-35 18 16,35-18-1,1 18-15,-18-18 16,17 17-16,0-17 16,1 0-16,-1 0 15,0 0 1,1 0-1,-1 0-15,0 0 32,18-17 15,0-1-16,0 0 47,0 1-16,18 17-46,-18-18 0,18 0-1,-1 1-15,1 17 0,-18-18 16,18 0-16,-1-17 16,-17 18-16,18-1 15,-18 0-15,18 1 0,-1-19 16,-17 1-16,35-18 15,-17 36 1,0-19-16,-1-17 16,1 18-16,17-18 15,-35 18-15,18-18 16,-18 18-16,18 17 16,-18 0-16,17-17 0,1 0 15,-1 0-15,19-18 16,-19 17-16,19-17 15,-19 18-15,-17 0 16,18 0-16,0 17 16,-18 0-16,0 1 47,17-1-32,-17 36 48,-17-1-48,17 1-15,0 0 16,0-1-16,0 36 16,0-35-16,0 35 15,0-18-15,17 36 16,-17-19-16,0 19 15,0-18-15,0 17 16,0-34-16,18 17 16,-18-18-16,18 0 15,-18-17-15,17 17 16,1-17 0,-1-1-16,-17 1 15,18 0-15,-18-1 16,0 1-1,0 0-15,0 17 16,0-17-16,0 17 16,0-18-16,0 19 15,0-54 48</inkml:trace>
  <inkml:trace contextRef="#ctx0" brushRef="#br1" timeOffset="100703.0593">5644 11254 0,'0'-18'16,"-17"18"0,-1 0 15,36 0 16,-1 0-32,1 0-15,17 0 16,18 0 0,-35 0-16,35 0 15,-18 0-15,-17 0 0,35-18 16,-36 18-16,1 0 16,0 0-1,-36 18 16,0-18-15</inkml:trace>
  <inkml:trace contextRef="#ctx0" brushRef="#br1" timeOffset="101109.3527">5838 11113 0,'0'-18'15,"18"18"1,0 0-1,-1 18-15,19-1 16,-19 1-16,1-18 16,0 17-16,17 1 0,-17 0 15,-1-1-15,-17 1 16,0 0-16,0-1 16,-17 1-1,-1-18-15,0 18 16,1-1-1,-1-17-15,18 18 16,-18-18 0</inkml:trace>
  <inkml:trace contextRef="#ctx0" brushRef="#br1" timeOffset="102118.7974">5662 11060 0,'0'17'15,"18"-17"173,-1 0-126,-17 18 16,-17 0-46,-1-1-32,0 1 15,-17 17-15,18-17 16,-1 17 0,0-35-16,18 35 15,18-17-15,0 17 16,17-17-1,-18-18-15,1 17 16,0 1 0,-1 0-1,1-1 1</inkml:trace>
  <inkml:trace contextRef="#ctx0" brushRef="#br1" timeOffset="102679.1728">6421 11254 0,'-18'-18'16,"0"18"-16,1 0 16,-1 0-16,0 18 15,18-1-15,-17 1 16,17 17-16,0-17 16,17-1-16,1 1 15,-18 0-15,35-1 16,-17-17-16,17 18 15,-17-18-15,-18-18 16,17 18-16,-17-17 16,0-1-16,-17 0 15,17 1-15,-18-1 16,1 1-16,17-1 16,0 36 15,17-18-16</inkml:trace>
  <inkml:trace contextRef="#ctx0" brushRef="#br1" timeOffset="102862.198">6650 11377 0</inkml:trace>
  <inkml:trace contextRef="#ctx0" brushRef="#br1" timeOffset="103218.1818">6756 11324 0,'-18'0'16,"18"18"0,0-1-16,0 1 15,0 0-15,0-1 16,18 1-16,-18 0 0,17-1 15,19-17 1,-19 0-16,1-17 16,0 17-16,-1-18 15,1 0-15,-18-17 16,0 17 0,-18 1-16,1-1 15,-1 18-15,0-17 0,1 17 16,17-18-1,-18 18-15,18 18 16,0-1 0</inkml:trace>
  <inkml:trace contextRef="#ctx0" brushRef="#br1" timeOffset="103561.2813">6950 11342 0,'0'17'15,"0"19"1,17-19 0,-17 1-16,0 0 15,18-1-15,0 1 0,-1-18 16,1 0-1,0 0-15,-1-18 16,1 1-16,-18-1 16,0-17-16,0 17 15,-18-17 1,1 17-16,-1 18 0,0-17 16,36 17 30</inkml:trace>
  <inkml:trace contextRef="#ctx0" brushRef="#br1" timeOffset="103806.8143">7303 11254 0,'0'17'15,"17"-17"1,-17 18-16,18 17 16,-18 0-16,17-17 0,1 35 15,-18-35-15,0-1 16,18 1-16,-18 0 15</inkml:trace>
  <inkml:trace contextRef="#ctx0" brushRef="#br1" timeOffset="105742.6507">6456 9790 0,'0'-18'16,"0"0"-1,0 1 1,0 34 15,0 1-15,0 0-16,0 17 0,0 0 15,0 0-15,17 54 16,-17-36-16,0-1 16,0 1-16,0 0 0,18 0 15,0 35-15,-18-35 16,17 0-16,-17-17 15,18-19-15,-18 18 16,0-17-16,0 17 16,18-17-16,-18 0 15,0-36 95,0 0-79</inkml:trace>
  <inkml:trace contextRef="#ctx0" brushRef="#br1" timeOffset="106308.3343">6562 10583 0,'0'18'47,"17"0"-32,-17-1-15,0 19 16,0-1-16,0-18 0,0 19 16,0-19-1,18-17-15,-18-17 16,0-1-1</inkml:trace>
  <inkml:trace contextRef="#ctx0" brushRef="#br1" timeOffset="106637.2944">6438 10654 0,'0'18'31,"0"-1"-15,0 1-16,18 17 15,-18-17-15,17-1 0,1 1 16,0-18-16,-1 0 31,1 0-31,0-18 0,-1-17 16,1 17-1,0-17-15,-1 0 16,-17 17-16,0 1 16,-17 17 15,17 17-15</inkml:trace>
  <inkml:trace contextRef="#ctx0" brushRef="#br1" timeOffset="107115.4294">6279 10001 0,'18'0'31,"0"-35"-31,-1 0 16,1-36 0,0 36-16,17-53 15,-17 35-15,-18 17 0,17-16 16,-17 34 0,18 18-1,-1 35 1,1 0-16,17 18 15,-17-35-15,17 35 16,-17-35-16,-18-1 16,35 19-1,-35-1-15,18-18 0</inkml:trace>
  <inkml:trace contextRef="#ctx0" brushRef="#br1" timeOffset="107816.6534">6967 10160 0,'0'-18'15,"0"1"1,0-1-1,-17 18-15,-1 0 16,0 18 0,1-1-16,-18 36 15,35-35 1,-18 35-16,18-36 16,35 36-16,-17-35 15,35 0-15,-18-18 16,36 0-1,-54 0-15,54-36 16,-54 19-16,1-1 0,0-35 16,-18 0-1,-18 36-15,-17-36 16,-1 35-16,19 0 0,-36 1 16,35-1-16,1 18 31,17 18-31,35-1 15,-17 1-15,-1 0 16</inkml:trace>
  <inkml:trace contextRef="#ctx0" brushRef="#br1" timeOffset="107977.3269">7338 10231 0,'0'17'31</inkml:trace>
  <inkml:trace contextRef="#ctx0" brushRef="#br1" timeOffset="108356.5109">7514 10107 0,'-17'0'16,"17"18"-16,-18-1 15,18 1-15,0 17 16,0-17-16,0 17 15,0-17-15,18-1 16,-1 1-16,18-18 16,-17 0-16,0 0 0,17-18 15,-17 18-15,-1-17 16,-17-1-16,18-17 16,-36 17-16,1-17 15,-1 35 1,0-18-16,1 18 15,-1 0-15,0-17 16,36 17 15</inkml:trace>
  <inkml:trace contextRef="#ctx0" brushRef="#br1" timeOffset="108711.9833">7814 10089 0,'0'18'16,"0"0"-16,0 17 15,0 0 1,18-17-16,17 17 15,-17-35-15,17 18 16,-17-18-16,17-18 16,-18 1-1,-17-19 1,0 19-16,0-1 0,-35-17 16,18 17-16,-19 0 15,19 18 1,-1 0-16,0 0 0,1 0 15,17 18 1</inkml:trace>
  <inkml:trace contextRef="#ctx0" brushRef="#br1" timeOffset="109428.0975">8167 9984 0,'-18'0'16,"1"-18"0,-1 18-16,36 0 31,-1 0-16,18 0-15,1-18 16,-19 18-16,1 0 16,0 0-16,-1 0 0,1 0 0,-18 36 15,0-19-15,0 1 16,-18 0-16,1 17 16,17-18-16,0 19 15,0-19-15,35 1 16,-17 0-16,34-1 15,-34-17-15,0 36 16,-18-19-16,-18 18 16,-17-17-1,-18 35-15,18-35 16,-1-1-16,1-17 0,0 18 16,0-18-16,17 0 15,0-18 1,1 18-16,17-17 15</inkml:trace>
  <inkml:trace contextRef="#ctx0" brushRef="#br0" timeOffset="130646.0936">20567 8431 0,'-18'-17'16,"1"17"-16,-36-18 15,35 18-15,-35 0 16,18 0-16,-36 18 16,54-1-16,-19 19 15,36-19-15,18 19 16,0-19-16,35 36 16,-18-35-16,53-1 15,-53 1 1,1 17-16,-36-17 15,0 0-15,0-1 0,-18-17 16,-17 18-16,-1 0 16,1-1-16,-35-17 15,34 18-15,-17-18 16,36 0-16,17-18 16,0 1-16</inkml:trace>
  <inkml:trace contextRef="#ctx0" brushRef="#br0" timeOffset="131032.5882">20726 7973 0,'0'-18'31,"0"36"-31,17 17 15,-17 0-15,18 71 16,-18-53-16,0 106 16,18-89-16,-18 54 15,17-54-15,1 19 16,0-72-16,17 36 16,-35-35-1,35-18-15</inkml:trace>
  <inkml:trace contextRef="#ctx0" brushRef="#br0" timeOffset="131334.9083">20990 8573 0,'0'52'16,"-17"-16"-16,34 17 15,-17-18-15,18 0 16,52 0-16,-52-17 16,17-18-16,1 0 0,-1 0 15,0 0-15,-17-18 16,0-34-16,-18 34 16,0-17-16,-18 17 0,-17-35 15,-1 18-15,1 17 16,-18 1-16,35-1 15,1 18-15,17 18 16</inkml:trace>
  <inkml:trace contextRef="#ctx0" brushRef="#br0" timeOffset="131740.5473">21396 8661 0,'18'70'16,"-18"-34"-16,17 69 15,1-69-15,0 17 0,-1-18 16,-17 0-16,18-17 0,-18 35 16,0-36-1,-18-17-15,1 0 16,-1-35-1,18 0-15,-18-53 16,18 35-16,0 17 16,0-87-16,0 70 15,0 18-15,36-18 16,-19 35-16,1 18 0,35 0 16,-36 18-16,36 35 15,-53-36 1,18 19-16,-18 17 15,-18-18-15,1-18 0,-1-17 16,-35 36 0,35-36-16,1 0 0,-1-18 15,18 0-15</inkml:trace>
  <inkml:trace contextRef="#ctx0" brushRef="#br0" timeOffset="132107.8824">21731 8749 0,'35'0'0,"18"0"16,-17-18-1,17-17-15,-18 0 16,-18 17-16,1-17 0,-18 17 15,0 1-15,-18-1 16,1 0-16,-18 18 0,-1 0 16,1 0-16,-18 18 15,18 0-15,17 17 0,0-18 16,18 19-16,0 34 16,18-34-16,17-1 15,1 0-15,-1 0 0,36 1 16,-19-19-16,19-17 15,-36 0 1,1 0-16,-1-17 16,-35-1-16,-18 18 15</inkml:trace>
  <inkml:trace contextRef="#ctx0" brushRef="#br0" timeOffset="134065.3033">23407 7920 0,'0'-18'15,"-35"1"1,17 17-16,0 17 0,-17 19 16,17-1-16,1 18 15,-19 35-15,19-18 16,-1 36-16,18-53 16,0-18-16,18 54 15,-1-72-15,19 19 0,34-1 16,-34-17-1,-1-18-15,0 0 16</inkml:trace>
  <inkml:trace contextRef="#ctx0" brushRef="#br0" timeOffset="134470.427">23707 8396 0,'-18'-18'16,"0"18"-16,-17 18 15,17 0-15,-17-1 16,0 54 0,35-36-16,0 18 0,0-18 15,18-17-15,-1 17 0,36-17 16,-18-18 0,1 0-16,-1-35 0,18 17 15,-35-17-15,17 0 0,-18-54 16,1 36-16,-18 18 15,-18-71-15,1 53 16,-18 0-16,-18-35 16,35 53-16,-17 17 0,-1 1 15,19 17-15,-19 17 16,36 19 0,0-1-16,18 106 15,35-70 1,-35-19-16,17-16 0,36 17 15,-19 0 1,-34-36-16,0 1 0,-1 0 16</inkml:trace>
  <inkml:trace contextRef="#ctx0" brushRef="#br0" timeOffset="134899.8313">23971 8537 0,'18'18'16,"17"0"-16,0-18 16,-17 0-16,17-18 15,-17 0 1,-18 1-16,0-1 0,0 0 16,-53-35-1,18 53-15,17-17 16,1 17-16,-1 0 15,18 17-15,0 19 16,18-1-16,17 0 16,-18 1-1,36-1-15,-35-18 16,35 1-16,-35-18 16,-18-18-1,0-17 1,0 18-16,0-19 15,0 19-15,0-1 16,17 0 0,1 18-16,-1-17 0,19-1 15,-1 0-15,0 18 16,-17-17-16,0 17 16,-1 17-16</inkml:trace>
  <inkml:trace contextRef="#ctx0" brushRef="#br0" timeOffset="135099.2794">24500 8484 0,'0'36'16,"36"17"-1,-19-18 1,1-18-16,0 1 16</inkml:trace>
  <inkml:trace contextRef="#ctx0" brushRef="#br0" timeOffset="135255.7799">24500 8273 0,'0'-18'16,"18"18"-1,0 0-15,-1 18 16,1-18 0</inkml:trace>
  <inkml:trace contextRef="#ctx0" brushRef="#br0" timeOffset="135918.3223">24659 8484 0,'18'53'16,"17"-17"-1,0-1-15,-17-18 16,0 1-16,-1-18 16,-17-18-16,0 1 15,0-36 1,0 35-16,0 1 15,0-19-15,0 19 0,18-1 16,0 0-16,-1 1 0,1 17 16,35-18-16,-18 18 15,-17 0-15,35 18 16,-36-18-16,1 17 0,-18 1 16,0 0-1,-18 17 1,1-17-16,-1 35 15,18-36-15,0 18 16,18-17-16,17-18 16,-17 0-1,-1 0-15,1-18 0,-1-17 16,1 18-16,-18-19 16,-18 19-16,1-19 15,-1 19 1,1-1-1,17 36 1,17-1 0,18 1-1,-17 0-15,17-18 0,-17 0 16,0 0-16,-1 0 16,-17-18-16,-17 0 15,17 1 1,-18-1-16,36 18 31,-1 0-31,1 0 16,17 0-16,18-18 15,-18 1-15,36-1 16,-53 0-16,-1 18 16,-17-17-16,0-1 15,-53 18-15</inkml:trace>
  <inkml:trace contextRef="#ctx0" brushRef="#br0" timeOffset="136128.3264">25294 8132 0,'18'52'0,"-1"54"15,1-53-15,0-18 16,17 36-16,-17-36 15,-1 1-15,19 34 16,-36-52-16,17 17 16,1-35-16,-1 0 15,1-18-15,0-17 16,-18 0-16</inkml:trace>
  <inkml:trace contextRef="#ctx0" brushRef="#br0" timeOffset="136246.2384">25629 8414 0,'18'35'0,"-18"18"16,18-18 0,-1 1-1,19-19-15,-36-34 16</inkml:trace>
  <inkml:trace contextRef="#ctx0" brushRef="#br0" timeOffset="136389.7417">25665 8184 0,'0'-17'15,"0"34"1,17-17-16,19 18 16,-19 0-16</inkml:trace>
  <inkml:trace contextRef="#ctx0" brushRef="#br0" timeOffset="136719.386">25859 8520 0,'0'35'0,"0"-17"15,17-36 17,1 18-32,0-18 0,-1-17 15,18 0 1,-35 17-16,18 0 15,-18 1-15,-18 17 32,18 17-17,-17 1-15,17 0 16,0-1-16,17 1 16,1-18-16,17 18 15,-17-18-15,0 17 16,35 1-16,-36-18 0,1 0 15,-1 0 1,1 0-16,0-18 16</inkml:trace>
  <inkml:trace contextRef="#ctx0" brushRef="#br0" timeOffset="136973.9761">26229 7814 0,'53'53'0,"18"70"16,-19-52-16,19 35 15,-36-53-15,-17 0 0,0 0 16,-18-18-16,-36 53 15,19-53-15,-54 36 16,36-53 0,0 17-16,-36-18 15</inkml:trace>
  <inkml:trace contextRef="#ctx0" brushRef="#br0" timeOffset="138208.1306">27693 8414 0,'-18'-18'16,"-17"0"-1,18 18-15,-19 0 0,19 0 16,-1 0-16,0 18 0,18 17 15,0 1 1,18-19-16,35 19 16,-35-19-16,17 1 0,35-18 15,-17 0-15,-35 0 16,17-18-16,-17 1 0,-1-36 16,-34 35-16,-18-53 15,17 54 1,-35-18-16,35 17 15,1 0-15,34 18 16</inkml:trace>
  <inkml:trace contextRef="#ctx0" brushRef="#br0" timeOffset="138452.7505">28011 7779 0,'-36'-71'0,"1"36"16,17 35-16,18 35 15,-17 18-15,34 18 16,1 87-16,0-69 16,35 52-1,-18-71-15,18 36 16,-18-53-16,-17-18 15,-1-17-15,-17 17 16,-17-35-16</inkml:trace>
  <inkml:trace contextRef="#ctx0" brushRef="#br0" timeOffset="138580.8677">27940 8326 0,'88'0'16,"-53"0"-16,1 0 0,-1 0 15,18 0 1,-35-18-16,17 18 0,-35-18 16</inkml:trace>
  <inkml:trace contextRef="#ctx0" brushRef="#br0" timeOffset="139125.267">29351 7938 0,'-18'-53'16,"18"17"-16,-17 19 15,-18-19-15,-1-17 16,19 36-16,-1 17 16,0 35-1,18 0-15,0 71 0,18-35 16,0-1-16,-1 19 15,54 34-15,-54-52 16,19-19-16,17 19 16,-36-36-16,-17-17 0,0 0 15,-17-18-15,-36-36 16</inkml:trace>
  <inkml:trace contextRef="#ctx0" brushRef="#br0" timeOffset="139242.5415">29228 8361 0,'0'0'0,"-18"-18"16,36 1-16,-1 17 15,36 0-15,0 0 16,35-18 0,-35 18-16,35 0 15,-52 0-15,-1 0 16</inkml:trace>
  <inkml:trace contextRef="#ctx0" brushRef="#br0" timeOffset="139503.5579">29757 7814 0,'-35'18'15,"-1"88"1,19-18-16,34 35 15,-17-70 1,53 53-16,-35-53 16,17-18-16,18 18 15,-35-35-15,35 17 16,-36-35-16,1-18 16</inkml:trace>
  <inkml:trace contextRef="#ctx0" brushRef="#br0" timeOffset="139842.5033">30127 8255 0,'-17'0'16,"-1"0"-16,-17 18 0,17-1 15,0 1-15,1 0 0,-1 34 16,18-34-16,18 0 16,17-1-1,0-17-15,-17 0 16,35 0-16,-35-17 15,-1-1-15,-17 0 16,18 1-16,-18-1 16,0 1-16,0-1 15,0 36 1,35-18 0,-17 17-16,17 1 15,0-18-15,1 0 16,-19 0-16,18 0 15,-35-18 1,0 1-16,-17-19 16</inkml:trace>
  <inkml:trace contextRef="#ctx0" brushRef="#br0" timeOffset="140116.2656">30321 7549 0,'53'18'16,"35"53"-1,18 17-15,-53-35 16,0 17-16,-18-17 0,18 18 16,-35-1-16,0-17 0,-1 18 15,1 35 1,-36-71-16,18 0 0,-17 0 15,-1 1-15,-17-1 16,17-17-16,0-1 16,1-17-16,17 18 0,-18-18 15</inkml:trace>
  <inkml:trace contextRef="#ctx0" brushRef="#br0" timeOffset="141433.6944">22525 9913 0,'0'-18'15,"0"1"-15,-35 17 16,17 0-1,-17 17 1,17 19-16,-35 17 16,35-36-16,18 19 15,0-19-15,0 18 0,0-17 16,18-18-16,35 18 16,-35-36-16,17 0 15,-17 1-15,-1-1 0,1-17 16,-18 17-16,18-17 15,-18 17-15,0 1 0,-18-19 16,18 19-16,-18 17 16,1 0-16,17 35 15,17-17-15,-17-1 16,18 1-16,0 0 16,34-1-16,-34 1 15,35 0 1,-35-18-16,-1 0 0</inkml:trace>
  <inkml:trace contextRef="#ctx0" brushRef="#br0" timeOffset="141600.0999">22737 9860 0,'0'0'0,"17"-17"0,18-1 16,-17 18-16,35-18 15,-35 1-15,17 17 16,-17-18-16</inkml:trace>
  <inkml:trace contextRef="#ctx0" brushRef="#br0" timeOffset="141838.6133">22807 9472 0,'0'71'0,"0"52"16,18 18-1,-18-88-15,17 53 16,1-71-16,17 18 16,-17-35-16,35-1 15,-18 1-15,18-18 16,-35 0-16,17-18 15,-17 1 1,-18-1 0</inkml:trace>
  <inkml:trace contextRef="#ctx0" brushRef="#br0" timeOffset="142573.2385">24377 9843 0,'18'-36'16,"-18"19"-16,0-19 15,0 19-15,-18-1 16,0 18-1,1 0-15,-36 18 16,0 35 0,0 17-16,35-35 15,1 36 1,17-36-16,17 18 16,1-35-16,35-1 15,-18-17-15,18 0 16,-18-17-16,1-18 15,-19 17-15,1-17 16,-18-1-16,-18 1 16,18 17-16,-17-17 15,17 18-15,0 34 32,35 18-17,-17 1-15,17-1 16,0-17-16,-17-1 0,-1 1 15,1 0-15,0-1 16</inkml:trace>
  <inkml:trace contextRef="#ctx0" brushRef="#br0" timeOffset="142756.8993">24730 9737 0,'35'0'0,"36"-18"16,-36 18-1,35-18-15,-34 18 16</inkml:trace>
  <inkml:trace contextRef="#ctx0" brushRef="#br0" timeOffset="142896.0491">24853 9913 0,'35'0'15,"36"0"1,-53-18-16,35 18 16,-36-17-16,1 17 15</inkml:trace>
  <inkml:trace contextRef="#ctx0" brushRef="#br0" timeOffset="143253.2633">25206 9437 0,'35'-18'15,"36"18"1,17 0-16,106 53 16,-159-35-1,1 52-15,-19-17 16,-17-18-16,-17 1 0,-1 17 16,-53 35-16,36-53 15,-35 18 1,52-18-16,18 1 15,18-19-15,52-17 16,-17 0 0,-18 0-16,1 0 0,17-17 15,-18 17-15,0 0 0,-17 17 16</inkml:trace>
  <inkml:trace contextRef="#ctx0" brushRef="#br0" timeOffset="146432.5083">27499 9772 0,'0'18'15,"0"17"1,0-17-1,18-1-15,-1 1 16,1-1-16,17-17 16,-17 0-16,17-17 15,-17 17-15,17-53 16,-35 35-16,18-17 16,-1 0-16,1 17 15,-18 0 1,35 18-16,-17 18 15,17 0 1,-17-1-16,-1 1 16,-17 0-16,18 35 15,-18-36-15,-35 18 16,17-17-16,1 0 0,-36-1 16,35-17-16,-35 0 15,0-17 1,18 17-16,17-18 0,-17 18 15</inkml:trace>
  <inkml:trace contextRef="#ctx0" brushRef="#br0" timeOffset="146583.0682">27411 9507 0,'-18'-17'15,"36"-1"1,-1 18-16,1-18 16</inkml:trace>
  <inkml:trace contextRef="#ctx0" brushRef="#br0" timeOffset="147284.2437">28840 9278 0,'-18'-35'16,"0"17"0,36 1-1,35 17 1,106 0-1,-71 35-15,-18 0 16,-70 36 0,-35-18-1,0-18 1,17-18-16,1 1 16,-1 0-16,36-1 15,17 19-15,0-19 16,36 19-16,-36-1 15,-17-18-15,17 19 0,-18-19 16,-17 36-16,-17-35 16,-1 0-16,-17-1 0,-18 1 15,18 0-15,-71-18 16,53 0-16,18 0 16,-18-18-16,-18 0 15,54 1-15,-1 17 16</inkml:trace>
  <inkml:trace contextRef="#ctx0" brushRef="#br0" timeOffset="149159.3213">23971 8925 0,'18'0'31,"52"-17"-15,-34 17-1,34-18-15,71 18 16,-70 0-16,35-18 16,0 18-16,-18 0 0,18 0 0,88-17 15,-106 17-15,71-18 16,-106 18 0,-1 0-16,19 0 15,-53 0-15</inkml:trace>
  <inkml:trace contextRef="#ctx0" brushRef="#br0" timeOffset="150170.1452">20796 9190 0,'18'0'16,"35"0"0,-18 0-16,53 0 15,-35 0-15,88 0 16,-52 0-16,87 0 16,-88-18-16,88 1 15,-123 17-15,-17 0 16</inkml:trace>
  <inkml:trace contextRef="#ctx0" brushRef="#br0" timeOffset="169151.61">17304 9631 0,'0'17'15,"-18"-17"1,18 18-16,-18 0 0,1-1 31,17-34 16,35-36-31,-17 18-16,52-54 15,-34 54-15,52-88 16,-35 52-16,70-52 16,-52 70-16,87-88 15,-87 88-15,70-53 16,-88 71-16,35-36 15,-35 53 1,0 1-16,-35 17 16,35 35-16,-36 0 15,1-17-15,0 17 16,17 0-16,0 18 16,0-17-16,-17-19 0,53 19 15,17-19 1,-35-17-16,17-17 0,71-36 15,-70 35-15,-1-17 16,54-18-16,-89 18 16,1 17-16,-19 0 15,-17 1 1,-17 17 0,-19 0-16</inkml:trace>
  <inkml:trace contextRef="#ctx0" brushRef="#br0" timeOffset="169522.6984">19138 8537 0,'18'0'16,"35"0"0,0 18-16,53 0 15,-54-1-15,37 18 16,-54-17-1,18 17-15,-53-17 16,0 35-16,-18-18 16,-17 18-1,17-35-15,-17-1 0,17 36 16,1-35-16,17 17 16,0 0-1</inkml:trace>
  <inkml:trace contextRef="#ctx0" brushRef="#br0" timeOffset="172003.5483">14764 9137 0,'-18'0'16,"36"18"0,-1 35-1,1 17-15,0 1 0,17-1 16,-17 18-16,-1 1 0,1 52 15,-18-71-15,0-34 16,0 16-16,-18-16 16,18-19-16,-17-34 15,17-1-15,0 0 0,0-52 16,0 35-16,17-36 16,1 36-16,17 17 15,-17 18 1,17 18-16,-35-1 15,18 54-15,-1-18 16,-17 0-16,18-18 16,0 0-1,-1-17-15,19-18 16,-19 0-16,-17-18 16</inkml:trace>
  <inkml:trace contextRef="#ctx0" brushRef="#br0" timeOffset="172421.5772">15240 9807 0,'35'36'15,"1"-36"1,16 0 0,1-36-16,0-34 15,-53 52 1,0 0-16,-17 1 15,-1-1-15,-35 0 16,35 18-16,-34 0 16,16 18-16,19 0 0,17 17 15,0 36 1,17-54-16,1 19 0,52-1 16,-34-18-16,17-17 15,53 0 1,-89-17-1,1-18-15,-18 17 16,-18 0-16,1 18 16,-1 0-16,18 18 15,0 0 1,18 17-16,17 0 16,-18-35-1,1 18-15,17-18 0,-17 0 0,0 0 16</inkml:trace>
  <inkml:trace contextRef="#ctx0" brushRef="#br0" timeOffset="172882.4794">15840 9737 0,'-18'17'16,"18"1"-16,-18 0 0,18 17 15,0-17-15,0-1 16,18 1-16,17-1 0,-17 1 15,0-18-15,-1 0 16,-17-18 0,0 1-16,0 34 31,36 19-15,-19-1-16,18 36 15,-17-36-15,0 18 16,-18-18-16,0-17 15,0-1-15,-36 1 0,1 17 16,0-35-16,-18 18 16,35-36-16,-17 18 15,0-35 1,17 17-16,1-17 0,17 0 16</inkml:trace>
  <inkml:trace contextRef="#ctx0" brushRef="#br0" timeOffset="173237.5259">15998 9349 0,'36'70'16,"-19"54"-1,19-19 1,-19-52-16,1 18 15,-18-36-15,18-17 0,-18 0 16,0-1-16,17-17 16,1-17-1,-18-1-15,18-17 16,-18 17 0,17 18-1,1 18-15,-1-1 16,1 19-1,-18-19-15,0 1 16,0-1-16,18-17 16,-1 0-1,-17-17 1</inkml:trace>
  <inkml:trace contextRef="#ctx0" brushRef="#br0" timeOffset="173389.5092">16387 9719 0,'52'0'16,"1"-18"-1,-17 1-15,17-19 16,-36 36-16,1-35 16</inkml:trace>
  <inkml:trace contextRef="#ctx0" brushRef="#br0" timeOffset="173560.1873">16528 9454 0,'0'89'16,"17"16"-1,1 19 1,0-89-16,-18-17 0,17 17 15</inkml:trace>
  <inkml:trace contextRef="#ctx0" brushRef="#br0" timeOffset="174240.3383">14676 10407 0,'-18'18'15,"0"-18"-15,36 0 16,52 0 0,54 0-16,-36 0 0,106-18 15,-88 18 1,159-18-16,-124 18 16,123-17-16,-140 17 15,105 0-15,-123 0 16,88-18-1,-124 0-15,36 18 16,-70-17-16,-1 17 16,-53 0-1</inkml:trace>
  <inkml:trace contextRef="#ctx0" brushRef="#br0" timeOffset="174812.1929">15046 10830 0,'0'-17'15,"0"34"-15,-18 1 16,18 0-16,0 52 15,0-35-15,0 36 16,18-36-16,17 1 16,1-36-16,-19 0 15,54 0-15,-54-18 16,19-17-16,-1-1 16,-17 1-16,-1 0 15,-17 17-15,18 18 16,-1 18-1,1-1 1,0 19-16,17-36 16,-17 17-16,-1-17 0,19 0 15,-19-17 1,-17-1 0,0-35-16,-17 18 15,-1 17-15,18-17 16,0 17-16,0 1 15</inkml:trace>
  <inkml:trace contextRef="#ctx0" brushRef="#br0" timeOffset="174956.5875">15699 10866 0,'17'52'16,"1"1"-16,0-35 15,17 35 1,-18-35-16,1-18 16</inkml:trace>
  <inkml:trace contextRef="#ctx0" brushRef="#br0" timeOffset="175079.1765">15681 10724 0</inkml:trace>
  <inkml:trace contextRef="#ctx0" brushRef="#br0" timeOffset="175475.1357">15893 10883 0,'-36'35'16,"19"1"-1,17-19-15,17 19 16,1-19-16,35-17 16,0 0-1,-36-17-15,19-36 16,-19 35-16,-17 0 0,0-52 15,0 52-15,-17-52 16,-1 52-16,-17-35 16,17 36-1,-17-1-15,35 0 16,0 36 0,0 17-16,0 0 15,35 36 1,-17-53-16,-1 17 0,19 18 15,-1-18 1,0-17-16,-17-18 0,35 0 16</inkml:trace>
  <inkml:trace contextRef="#ctx0" brushRef="#br0" timeOffset="175635.6939">16228 10830 0,'53'-17'16,"-36"17"-16,54-18 15,-36-17-15,-17 35 16,-1 0-16,-34 0 16</inkml:trace>
  <inkml:trace contextRef="#ctx0" brushRef="#br0" timeOffset="175812.0853">16281 10636 0,'17'53'16,"-17"18"-16,18 17 16,0-53-16,17 53 15,-17-52-15,17-1 16,-18-35-16,19 18 15</inkml:trace>
  <inkml:trace contextRef="#ctx0" brushRef="#br0" timeOffset="176109.8278">16510 10689 0,'0'88'15,"0"-35"-15,18 18 16,-1-36-16,-17-17 16,36-1-16,-19-17 15,1 0 1,-18-17-16,17-1 16,1 0-16,17 1 15,-35-1-15,36 36 16,-19-18-16,19 35 15,-19-17-15,1 35 16,-18-36 0,18 1-16,-18 0 15,0-1-15</inkml:trace>
  <inkml:trace contextRef="#ctx0" brushRef="#br0" timeOffset="180328.7628">11889 9648 0,'-18'-17'16,"0"17"0,1 0-1,-1 0 1,-17 17-16,17 19 16,1-1-16,-19 18 15,36-18-15,0 36 16,18-36-16,35 0 15,-36-17-15,54-18 16,-36 0-16,36-18 16,-54 1-16,19-19 15,-36 19-15,0-18 16,-18-1-16,-35 1 16,18 0-1,-18-1-15,35 19 16,-17 17-16,17 0 15,36 17 1,0-17-16</inkml:trace>
  <inkml:trace contextRef="#ctx0" brushRef="#br0" timeOffset="180478.2481">12188 9843 0,'18'17'16,"0"-17"0</inkml:trace>
  <inkml:trace contextRef="#ctx0" brushRef="#br0" timeOffset="180834.2056">12365 9737 0,'-18'17'16,"1"19"-16,17 17 15,0-36-15,35 18 16,0 1-1,0-36-15,-17 0 0,35 0 16,-18-18 0,-17 0-16,-18 1 0,18-18 15,-36-18 1,0 35-16,1 0 16,-1-17-16,-17 0 15,17 17-15,0 0 16,1 1-16,-1 17 15,18 35 1,0-17-16,18-18 16</inkml:trace>
  <inkml:trace contextRef="#ctx0" brushRef="#br0" timeOffset="181101.5111">12700 9754 0,'0'18'16,"0"0"-16,18 17 16,-1 0-16,-17-17 15,18-1-15,17 1 0,-17 0 16,35-18 0,-18 0-16,-17 0 15,-1-18-15,-17 0 16,0 1-16,-17-36 15,-36 18 1,35 17-16,-17 0 16,17 1-16,-17 17 0,0-18 15</inkml:trace>
  <inkml:trace contextRef="#ctx0" brushRef="#br0" timeOffset="181447.9123">13070 9578 0,'53'-18'16,"-35"18"-16,0 0 0,-1 0 16,-17 36-16,0-1 15,-17 18 1,17-36-16,-18 36 15,18-35-15,-18 0 0,36 35 16,0-36-16,-1 1 16,1-1-16,17 19 15,0-19-15,-17 1 16,-18 0-16,0 17 16,-35-17-16,-18-1 15,18-17 1,-18 0-16,17 18 0,1-18 15,0 0-15,-36 0 16</inkml:trace>
  <inkml:trace contextRef="#ctx0" brushRef="#br0" timeOffset="181848.4518">11395 10478 0,'0'-18'16,"70"0"0,-34 18-16,158-17 15,-106 17 1,88 17-16,-70-17 16,123 0-16,-105 0 15,87-17-15,-87-1 16,70-17-1,-106 17-15,0 0 16,-52 18-16,-54 0 16</inkml:trace>
  <inkml:trace contextRef="#ctx0" brushRef="#br0" timeOffset="182320.3509">11889 10707 0,'-36'0'16,"19"0"0,-19 35-16,1 0 15,35-17-15,-17 17 16,17 18-16,35-18 15,-18-17-15,19 0 16,17-18-16,-18 0 16,0-18-1,-17 0-15,-18 1 0,17-18 16,-34 17-16,-1 0 16,-17-17-16,17 17 15,-35 1 1,36-1-16</inkml:trace>
  <inkml:trace contextRef="#ctx0" brushRef="#br0" timeOffset="182458.918">12153 10795 0,'0'-18'31</inkml:trace>
  <inkml:trace contextRef="#ctx0" brushRef="#br0" timeOffset="182782.4837">12312 10742 0,'-18'18'0,"18"-1"15,0 19-15,18-19 16,-18 1-16,53 17 16,-35-17-16,17-1 15,0-17-15,-17 0 16,17-17-16,-17-1 0,35 1 15,-53-1-15,0-35 16,0 35-16,-36-17 16,19 35-16,-54-18 15,53 18 1,-34 0-16,34 18 16,0-18-1</inkml:trace>
  <inkml:trace contextRef="#ctx0" brushRef="#br0" timeOffset="183097.3899">12665 10777 0,'0'18'16,"0"17"-16,17-17 15,-17 0-15,36-1 16,-19-17-16,1 0 0,0 0 16,17 0-16,0-17 15,-35-1-15,18 0 16,-18-17-16,0 0 16,-36-1-16,19 19 15,-18 17-15,-1-18 0,19 18 16,-36 0-16,35 0 15,18 18 1,18-1 0,17-17-16</inkml:trace>
  <inkml:trace contextRef="#ctx0" brushRef="#br0" timeOffset="183281.7256">13123 10636 0,'18'36'16,"0"-19"-16,-1 1 15,1 17-15,-18 0 0,35 54 16,-17-54 0,-1-18-16,19 36 0,-36-35 15,0 0-15</inkml:trace>
  <inkml:trace contextRef="#ctx0" brushRef="#br0" timeOffset="183781.9779">13088 10407 0,'18'0'16,"17"0"-1,36-18-15,-36 18 16,53-35-16,-35 17 16,0 18-1,-36 0-15</inkml:trace>
  <inkml:trace contextRef="#ctx0" brushRef="#br0" timeOffset="197145.0802">9260 9684 0,'-17'0'0,"17"17"31,0 19-15,17-1-1,-17 18-15,0 0 0,0 88 16,18 0 0,-18-70-16,18 52 15,-18-88-15,0 1 16,17-1-16,-17-17 0,0 17 16,18-35-16</inkml:trace>
  <inkml:trace contextRef="#ctx0" brushRef="#br0" timeOffset="197530.2067">9013 9931 0,'0'0'0,"0"-18"0,18-35 16,0 0-16,-1 18 16,1-18-16,0 18 15,17-18-15,-17 18 0,17-36 16,-17 53-16,-18 1 15,17-1-15,1 18 16,-1 35 0,1-17-16,17 17 15,-17-17-15,17 17 16,-17-17 0,17 17-16,-17-35 15,-1 18-15</inkml:trace>
  <inkml:trace contextRef="#ctx0" brushRef="#br0" timeOffset="218895.851">21537 11959 0,'0'-17'15,"0"-1"-15,0-17 16,0 17-16,-18 18 15,18-18-15,-35-17 16,35 17-16,-35 1 0,0-1 16,-1 18-1,1 0-15,0 18 16,17-1-16,-17 19 0,17-1 0,-17 53 16,35-35-16,0 0 15,0 35-15,18-35 16,17 0-1,18-18-15,-18-35 16,0 0-16,36-17 16,-53-19-16,17 19 15,-35-19-15,17-52 16,-17 53-16,0-18 0,-17-35 16,-1 53-16,18 17 15,-35-35-15,17 35 16,18 36-1,0 0-15,18 35 16,0-18-16,34 53 16,-34-53-16,53 36 15,-36-36-15,35 0 16,-34-17-16,-19-18 16,1 18-16,0-18 0</inkml:trace>
  <inkml:trace contextRef="#ctx0" brushRef="#br0" timeOffset="219179.4369">21996 11818 0,'35'0'15,"-17"-18"1,17 18-16,0-17 16,-17-1-16,17 18 0,-17 0 15,-1 0 1,-17 18-16</inkml:trace>
  <inkml:trace contextRef="#ctx0" brushRef="#br0" timeOffset="219323.7983">22049 12012 0,'35'0'15,"18"-18"1,-36 18-16,19 0 15,-1-17-15,-17 17 16</inkml:trace>
  <inkml:trace contextRef="#ctx0" brushRef="#br0" timeOffset="219679.5555">22684 11430 0,'17'0'16,"1"-18"-1,0 18-15,-1 0 0,1 0 16,-1-17-16,19 17 16,-1-18-16,-17 18 15,-1-18-15,-34 18 16</inkml:trace>
  <inkml:trace contextRef="#ctx0" brushRef="#br0" timeOffset="220090.9476">22631 11465 0,'0'53'15,"0"18"1,17-18-16,1 17 16,-18-52-16,18 17 0,-18-17 0,35 17 15,-35-17 1,18-18-16,17 0 15,-18-18-15,1 18 0,35-18 16,-35 18 0,17 0-16,0 36 0,-17-1 15,17 18 1,-35-18-16,0 18 16,0-18-16,-35 18 15,0-35-15,-36 17 16,36-35-16,-53 18 15,70-18-15,-35 0 16,35 0-16,1-18 16</inkml:trace>
  <inkml:trace contextRef="#ctx0" brushRef="#br0" timeOffset="224245.5741">26952 11254 0,'-35'-36'15,"0"19"1,17 17-16,-17 0 16,-1 53-1,36 0-15,0-1 0,18 72 16,0-54-16,-1 1 15,19 0-15,-1 34 16,0-52-16,-17 18 16,0-36-16,-18 0 15,0-17-15,-36-18 16</inkml:trace>
  <inkml:trace contextRef="#ctx0" brushRef="#br0" timeOffset="224388.9034">26670 11748 0,'53'0'16,"17"0"-16,36 0 15,-70-18 1,17 18-16,-1 0 0,-16 0 16</inkml:trace>
  <inkml:trace contextRef="#ctx0" brushRef="#br0" timeOffset="224690.2789">27305 11254 0,'0'-18'16,"-18"53"0,18 18-1,0 53-15,-17-53 16,17 70-16,17-17 16,-17-70-16,36 34 15,-1-35-15,18 1 16,-18-19-1,0-17-15,-17 0 0</inkml:trace>
  <inkml:trace contextRef="#ctx0" brushRef="#br0" timeOffset="225073.6367">27781 11695 0,'-53'-36'16,"36"36"-16,-36 0 16,0 18-16,35 17 15,1-17-15,17 52 16,0-52-16,35 35 16,18-35-1,-18-1-15,18-17 16,-18 0-16,-17-17 15,0-1-15,-18-17 16,0 17-16,-18-17 16,18 17-16,-18 1 15,18 34 17,36 18-32,-19 1 15,36-1-15,-18-35 16,1 18-16,-19-1 0,1-17 15,0 0-15,-1 18 16</inkml:trace>
  <inkml:trace contextRef="#ctx0" brushRef="#br0" timeOffset="225329.2482">27922 11148 0,'18'0'15,"35"35"1,17 53-16,1 18 16,-36-35-16,18 87 15,-53-87-15,18 52 16,-18-70-16,0 36 15,-18-54-15,18 0 16</inkml:trace>
  <inkml:trace contextRef="#ctx0" brushRef="#br0" timeOffset="225975.4766">28681 11571 0,'17'0'16,"36"0"-16,0 0 15,-17-18-15,69 18 16,-69 0-16,-1 0 0,0 18 16</inkml:trace>
  <inkml:trace contextRef="#ctx0" brushRef="#br0" timeOffset="226113.8612">28787 11783 0,'106'0'0,"52"-18"16,-87 18-1,-54 0 1</inkml:trace>
  <inkml:trace contextRef="#ctx0" brushRef="#br0" timeOffset="226392.5906">29475 11271 0,'0'18'31,"17"17"-31,-17 0 0,18 71 16,0-35-16,-18-18 16,17 70-16,-17-70 15,18 35-15,-18-52 16,17 17 0,-17-36-16</inkml:trace>
  <inkml:trace contextRef="#ctx0" brushRef="#br0" timeOffset="226827.5061">29845 11324 0,'53'-17'16,"-35"17"-16,52-18 15,1 0-15,-36 18 0,-17-17 16,-1 17-1,-34 17-15,-1-17 16</inkml:trace>
  <inkml:trace contextRef="#ctx0" brushRef="#br0" timeOffset="227120.7829">29863 11412 0,'0'71'15,"0"-18"1,0-18-16,17-17 0,1 17 16,35-17-1,-36-1-15,19-17 0,17 0 16,0 36 0,-36-19-16,1 36 15,-18-18-15,0-17 0,-35 35 16,-1-35-1,-34 17-15,34-17 16,-34-1-16,35-17 16,-1 0-16,19-17 15,-1 17 1,18-18-16</inkml:trace>
  <inkml:trace contextRef="#ctx0" brushRef="#br0" timeOffset="231192.545">21431 13194 0,'0'-18'16,"-17"1"0,-1 17-1,18-18-15,-18 18 0,1 0 16,-36 0-16,35 18 15,-35 17-15,36-17 16,-19 52-16,19-35 16,17 1-16,0 17 15,17-36-15,1 1 16,35-18-16,-18 0 16,36-18-16,-54-17 15,1 17-15,0-17 0,-1 17 16,-17-35-16,0 18 15,0-18 1,-17 36-16,-1-1 16,18 0-16,0 36 15,0 0-15,18-1 16,-1 54 0,1-36-16,0 0 0,34 18 15,-16-17-15,-19-19 16,1 1-16,17-1 0,-17-17 15,0 0-15</inkml:trace>
  <inkml:trace contextRef="#ctx0" brushRef="#br0" timeOffset="231413.5977">21872 13018 0,'18'0'15,"35"0"1,-18 0-16,18 0 16,-35 0-16,-1 17 15</inkml:trace>
  <inkml:trace contextRef="#ctx0" brushRef="#br0" timeOffset="231531.7427">21908 13123 0,'0'18'15,"17"-18"-15,18 0 16,-17 0-16,17 0 16,1 0-16,-19 0 15</inkml:trace>
  <inkml:trace contextRef="#ctx0" brushRef="#br0" timeOffset="231987.8446">22613 12823 0,'18'-17'16,"-1"17"-16,36-18 15,-17 18-15,34-17 16,-35 17-16,1 0 0,-19 0 16,-17 17-1,-17-17-15</inkml:trace>
  <inkml:trace contextRef="#ctx0" brushRef="#br0" timeOffset="232264.9019">22560 12806 0,'0'35'16,"18"18"0,17 18-16,-17-36 0,17 0 15,18 18 1,-35-53-16,17 35 16,-18-35-16,1 18 15,0 0-15,-18-1 16,-18 19-1,0-19-15,1 1 0,-1-1 16,-17-17 0,-18 0-16,35 0 15,-17 0-15,17-17 0,1-18 16,17 17 0,0 0-16</inkml:trace>
  <inkml:trace contextRef="#ctx0" brushRef="#br0" timeOffset="232448.398">23125 13035 0,'0'18'0,"0"-1"31</inkml:trace>
  <inkml:trace contextRef="#ctx0" brushRef="#br0" timeOffset="232828.6622">23442 12947 0,'-18'18'16,"18"-1"-1,-17 19-15,17-19 0,17 1 16,-17 17-16,36 0 15,-19-17-15,1 0 0,0-18 16,35 0 0,-18 0-16,-18-18 15,1 0-15,17-17 16,-35 0-16,0 17 16,-35-35-16,17 36 15,-17-19 1,18 36-16,-1-17 15,18 34 1</inkml:trace>
  <inkml:trace contextRef="#ctx0" brushRef="#br0" timeOffset="233161.5649">23936 12929 0,'0'18'15,"-18"17"1,18-17-16,0 17 16,0-17-16,18 17 15,0-17-15,17-1 0,-17 1 16,17-18-1,-18 0-15,1-18 16,0 18-16,-18-17 0,0-1 16,17 18-16,-17-18 0,0-34 15,-17 34-15,-1-35 16,0 35-16,-34-17 16,52 17-16,-36 18 15</inkml:trace>
  <inkml:trace contextRef="#ctx0" brushRef="#br0" timeOffset="233616.2353">24377 12823 0,'18'18'0,"-1"0"15,-17 35 1,0-18-16,18 53 16,0-53-16,-18 54 15,17-54-15,-17 18 16</inkml:trace>
  <inkml:trace contextRef="#ctx0" brushRef="#br0" timeOffset="235086.7898">26970 12718 0,'0'-18'0,"-18"-17"16,18 17-16,-17-17 16,-1 35-1,0 0-15,1 35 16,-1 71 0,18-53-16,18 17 0,-1 36 15,1-53-15,0 0 16,-1-18-16,1 1 0,0-1 15,-1-17-15,-17-1 0,0 1 16,-35-18 0</inkml:trace>
  <inkml:trace contextRef="#ctx0" brushRef="#br0" timeOffset="235200.484">26741 13106 0,'0'-18'0,"52"0"15,37 18 1,-19-17-16,36-1 15,-53 18-15,-18 0 16,1 0-16</inkml:trace>
  <inkml:trace contextRef="#ctx0" brushRef="#br0" timeOffset="235445.48">27340 12612 0,'-35'53'0,"17"17"16,18-17-16,0 35 16,0-35-16,36 53 15,-1-71-15,18 18 16,-18-17-16,0-19 15,-17-17-15,0 0 16</inkml:trace>
  <inkml:trace contextRef="#ctx0" brushRef="#br0" timeOffset="237215.35">27834 12965 0,'-35'0'16,"17"-18"-16,-17 18 15,0 18 1,17-1-16,-17 19 16,17-19-16,1 36 15,17-35-15,17 17 16,18-35-16,18 18 15,-35-18-15,53-18 16,-54 0-16,18-17 16,-17 17-16,0-17 15,-18 18-15,-18-19 16,18 19-16,-18 17 31,18 17-31,0 1 16,18 17-16,0-17 15,35-1-15,-36 1 16,19-18 0,-19 0-16</inkml:trace>
  <inkml:trace contextRef="#ctx0" brushRef="#br0" timeOffset="237431.877">28028 12665 0,'35'17'16,"-17"19"-16,17-1 0,18 53 16,-17-35-16,-1 53 15,-17-53-15,-18 53 16,-18-71-16,-17 35 16,-1-52-1,1 35-15,17-53 16,1 0-16,17-18 15</inkml:trace>
  <inkml:trace contextRef="#ctx0" brushRef="#br0" timeOffset="237603.4532">28557 12806 0,'36'0'0,"34"-18"16,-52 18-16,-1 0 0,19 35 16,-19-35-16</inkml:trace>
  <inkml:trace contextRef="#ctx0" brushRef="#br0" timeOffset="237726.9414">28593 12982 0,'53'18'16,"-18"-18"-16,0 0 0,36 0 16,-36-18-1</inkml:trace>
  <inkml:trace contextRef="#ctx0" brushRef="#br0" timeOffset="238175.8925">29528 12788 0,'17'35'0,"1"36"15,-1 0 1,1-36-16,-18 18 16,18 17-16,-1-17 15,1-35 1,0-18-1</inkml:trace>
  <inkml:trace contextRef="#ctx0" brushRef="#br0" timeOffset="238549.7787">29933 12771 0,'35'-18'0,"54"0"15,-54 1-15,-17-1 16,-36 18 0,-53 18-1,36 17-15,-35 18 16,52-36-16,0 19 16,1-1-16,17-17 15,35 35-15,-17-36 16,34 1-16,-34 0 15,17-1-15,-17 1 16,0-18-16,-18 17 16,0 1-16,-36 0 15,-34-18 1,52 0-16,-35 0 16,36 0-16,-1 0 0,36 0 31</inkml:trace>
  <inkml:trace contextRef="#ctx0" brushRef="#br0" timeOffset="238659.866">30268 12965 0,'-17'0'31</inkml:trace>
  <inkml:trace contextRef="#ctx0" brushRef="#br0" timeOffset="239016.9947">30674 12823 0,'0'-17'16,"-18"17"-16,1 0 15,17 17-15,-18 1 0,-17 35 16,35-35-16,-18 52 16,18-52-16,35 35 15,-17-36 1,17 1-16,1-18 16,17 0-16,-36-18 15,19 1 1,-19-1-16,-17-35 0,0 36 15,-17-19 1,-19 19-16,1-19 16,0 19-16,-1 17 15,36-18-15,-17 18 0,34 18 16,19-18 0</inkml:trace>
  <inkml:trace contextRef="#ctx0" brushRef="#br0" timeOffset="239333.4995">31115 12806 0,'-35'0'16,"17"17"-16,0 1 0,1 17 15,-1 1-15,18 34 16,0-34-1,18-19-15,-1 18 0,19 1 16,17-1 0,-18-35-16,0 0 0,18 0 15,-35-18-15,-1 1 16,1-1-16,-18-17 16,0 17-16,-18-52 15,1 52-15,-1-17 0,-17 17 16,17-17-16,-35 17 15,18 0-15,17 18 16</inkml:trace>
  <inkml:trace contextRef="#ctx0" brushRef="#br0" timeOffset="239867.6422">31574 12718 0,'17'0'15,"19"0"1,52 0 0,0 17-1,-18 19-15,-34-19 0,-19 1 16,1-1-16,-18 1 15,-18 0-15,1-1 0,-1 1 16,-17 17-16,35-17 16,-18 0-16,18-1 0,18 1 15,17 17-15,0-17 16,1-18-16,-1 17 0,18 19 16,-18-1-1,-17-17-15,-18-1 0,-18 19 16,1-19-16,-54 1 15,18-18-15,-53 0 16,53 0-16,-53-18 16,71 1-1,-35 17-15,52-18 16</inkml:trace>
  <inkml:trace contextRef="#ctx0" brushRef="#br0" timeOffset="247201.2306">23460 13653 0,'17'0'16,"1"0"0,17 0-1,-17 0-15,52 0 16,-34 0-16,87 0 16,-70 0-16,106-18 15,-71 18-15,53-18 16,-70 18-16,17-17 15,-53 17-15,1 0 16</inkml:trace>
  <inkml:trace contextRef="#ctx0" brushRef="#br0" timeOffset="248531.8283">30568 13511 0,'-17'0'16,"34"0"15,18 18-16,1 0-15,34-1 16,-17-17-16,18 18 0,-1 0 16,107-1-1,52 1-15,-105 0 16,105-18-16,-123 0 16,-36 0-16,36 0 15,-88 0-15</inkml:trace>
  <inkml:trace contextRef="#ctx0" brushRef="#br0" timeOffset="250371.9435">21449 14446 0,'-18'-35'16,"-17"17"-1,17 18 1,1 0 0,-19 0-16,36 18 15,-17 17 1,-1 1-16,36-19 0,-1 36 16,-17-35-1,18-1-15,0 1 0,-18 0 16,17-1-16,-34-17 31,-19 0-15,19 18-16,-18-18 15,17 0-15,0 0 16</inkml:trace>
  <inkml:trace contextRef="#ctx0" brushRef="#br0" timeOffset="250606.2081">21608 14023 0,'0'-18'16,"0"71"-1,0 0 1,17 88-16,-17-70 15,0-1-15,0 1 0,18 35 16,-18-53-16,18 0 16,-18-36-16,17 1 15</inkml:trace>
  <inkml:trace contextRef="#ctx0" brushRef="#br0" timeOffset="250851.0025">21784 14534 0,'0'53'16,"0"-17"-16,0-1 0,18-17 15,-1-1-15,1 1 16,17-18-16,-17 17 0,17-17 0,18-17 16,-35-1-16,-1-17 15,-17 0 1,0 17-16,-17-35 15,-19 35-15,-16-17 16,34 35-16,-17-17 16</inkml:trace>
  <inkml:trace contextRef="#ctx0" brushRef="#br0" timeOffset="251195.0682">22172 14781 0,'0'106'0,"0"0"16,0-35-1,18-54-15,-18 1 16,-18-53 0,18-1-1,-18-52-15,18 35 16,-17 18-16,17-18 0,0-18 15,35-34-15,0 69 16,18-34-16,-17 52 16,-1 18-16,35 0 15,-52 18-15,-18 17 16,0 18-16,-18-18 16,-35 18-16,18-35 15,0-1-15,17 1 0,-17 0 16,17-18-16,1 0 15,17-18-15,0 0 16</inkml:trace>
  <inkml:trace contextRef="#ctx0" brushRef="#br0" timeOffset="251529.2568">22419 14640 0,'18'18'15,"35"-18"1,0 0-16,-18 0 16,18-18-16,-36 1 15,1-1-15,0 0 0,-18-17 16,0 17-16,-18 1 16,-17-18-16,-1 35 15,-16 0 1,-1 17-16,35 1 15,0 17-15,18 18 16,53 18-16,-35-54 16,70 18-16,-35-35 15,0 0-15,35 0 16,-53 0-16,1 0 0,-19-17 16</inkml:trace>
  <inkml:trace contextRef="#ctx0" brushRef="#br0" timeOffset="255127.3565">23989 14534 0,'0'-17'0,"0"-1"15,-18 1 1,1 17-16,-1 0 16,0 17-1,1 1-15,-1 17 16,0-17-16,1 35 16,17-18-16,17 0 15,1-17-15,0-18 16,-1 0-16,1 0 15,0 0-15,-18-18 0,17 1 16,1-1-16,-18-17 16,0 17-16,-18 0 15,18 36 17,36 17-17,-1-17-15,-18-18 0,19 18 16,34-18-16,-34-18 15,16-17 1,-16-1-16,-1-34 16,-17 17-16,-18-35 15,0 35-15,0-35 16,0 52-16,0 1 16,-18 53-1,18 35 1,0 0-16,0-1 0,0 1 15,18 0-15,-1 53 16,1-71-16,17 36 16,-17-36-16,0-17 0,-18-1 15,0-34 1,0-1 0</inkml:trace>
  <inkml:trace contextRef="#ctx0" brushRef="#br0" timeOffset="255250.2458">24253 14411 0,'18'0'16,"35"0"-16,0 0 15,0 0-15,-18 0 16,18 0-16,-18 0 0</inkml:trace>
  <inkml:trace contextRef="#ctx0" brushRef="#br0" timeOffset="255693.2375">25347 14270 0,'-35'-18'0,"0"18"16,17 0-16,-17 36 15,-1 34 1,19-35-16,17 36 16,0-36-16,17 18 15,1-35-15,17-1 16,-17-17-16,17-17 15,-17 17-15,17-53 16,-35 18-16,18-18 16,-18 35-16,0-17 15,-18 17 1,18 36 0,18-1-16,-18 19 15,35 17-15,-17-36 16,52 36-1,-52-53-15,35 18 16</inkml:trace>
  <inkml:trace contextRef="#ctx0" brushRef="#br0" timeOffset="255837.9158">25647 14270 0,'18'-18'0,"-1"1"15,1 17-15,35 0 16,-36 0-16,1 0 16,-18 17-16</inkml:trace>
  <inkml:trace contextRef="#ctx0" brushRef="#br0" timeOffset="255961.0039">25629 14464 0,'36'0'16,"-1"0"-1,35 0 1,-34 0-16,17-18 16</inkml:trace>
  <inkml:trace contextRef="#ctx0" brushRef="#br0" timeOffset="256274.381">26176 14093 0,'18'0'16,"35"0"-16,-36 0 15,54-17-15,-53 17 16,34 0 0,-52-18-1</inkml:trace>
  <inkml:trace contextRef="#ctx0" brushRef="#br0" timeOffset="256534.9051">26176 14093 0,'0'18'0,"0"35"16,0-35-16,35 35 16,18-18-1,-35 0-15,53 0 16,-54 1-16,1-19 0,-1 36 15,1 0 1,-36-35-16,1-1 0,-1 1 16,-17 0-16,17-18 15,-17 0-15,17-18 0,-35 0 16,0-17 0,36 35-16,17-17 15,0-1-15</inkml:trace>
  <inkml:trace contextRef="#ctx0" brushRef="#br0" timeOffset="256907.3466">27764 14411 0,'17'18'16,"-17"35"-1,0-1 1,18-34-16,-18 0 16,18-1-16,-1-17 15</inkml:trace>
  <inkml:trace contextRef="#ctx0" brushRef="#br0" timeOffset="257034.7486">27764 14164 0,'0'-18'16,"17"18"-16,1 18 0,0-18 15,-1 18-15,1-18 0</inkml:trace>
  <inkml:trace contextRef="#ctx0" brushRef="#br0" timeOffset="257285.3684">27975 14340 0,'-17'36'16,"-1"-19"-1,36 19 1,-1-19-16,19 36 15,-19-35-15,1-1 16,-1 1-16,19 0 0,-19 17 16,1-17-16,-18-1 15,-18-17-15,1 0 16,-19 0-16,1-17 16,18 17-16,-19 0 15,19 0-15</inkml:trace>
  <inkml:trace contextRef="#ctx0" brushRef="#br0" timeOffset="257929.791">29351 14429 0,'-35'17'0,"0"36"16,17-18-16,18 18 16,18-17-16,-1-19 15,18 1-15,18-18 16,-17 0-16,-1-18 16,18-17-16,-35 17 15,-1-35-15,1 36 16,-18-18-16,-18-1 15,18 19-15,-17 17 32,17 35-32,17-17 15,1 34-15,-1-52 16,1 18-16,0 0 16,-1-1-16,1 1 0,0-18 15,-1 0 1,-17-18-1,0 1-15</inkml:trace>
  <inkml:trace contextRef="#ctx0" brushRef="#br0" timeOffset="258114.2868">29669 13847 0,'0'35'16,"17"0"-16,19 89 15,-19-54-15,18 89 16,-17-71-16,0-35 16,-1 18-16,-17-19 0,18-16 15,0-1-15,-18-17 0</inkml:trace>
  <inkml:trace contextRef="#ctx0" brushRef="#br0" timeOffset="258397.2561">29951 14288 0,'-18'17'31,"18"1"-31,18 17 16,-18 0-16,35 18 15,-17-35-15,-18 17 16,17-17-16,-17-1 0,18 1 15,-18 0 1,-35-18-16,17 0 16,-17 0-16,17 0 15,-17-18-15,17 18 16,18-18-16,18 1 16,0 17-1</inkml:trace>
  <inkml:trace contextRef="#ctx0" brushRef="#br0" timeOffset="258681.1966">30233 14429 0,'-18'17'15,"-17"36"1,53 0-1,-1-18-15,1 1 16,35-19-16,18-17 16,-54 0-16,36-17 15,-35-1-15,-18-17 16,0-1 0,-18 19-16,-17-36 15,17 35-15,1 1 0,-19 17 16,19 0-1</inkml:trace>
  <inkml:trace contextRef="#ctx0" brushRef="#br0" timeOffset="259115.25">31168 14076 0,'18'-18'15,"34"1"1,19 17 0,-18 0-16,18 35 15,-19-18 1,-34 19-16,-18-1 0,0-17 15,-18 35-15,1-36 16,-1 1-16,1 0 16,17-1-16,17 18 15,1-35-15,17 36 16,-17-19-16,17 1 16,-35 0-16,0-1 15,0 1-15,-35-18 16,17 0-16,-105 18 15,52-1 1,18-17 0,35 18-16,1-18 15,17 17 1</inkml:trace>
  <inkml:trace contextRef="#ctx0" brushRef="#br0" timeOffset="278361.6381">17304 16069 0,'-18'0'16,"0"-18"-16,18 1 15,-17 17-15,-1-18 16,-17 36 0,0-1-16,17 1 15,0 0-15,1 17 0,-1 0 16,0 18-16,18-18 15,0-17-15,0 17 16,36 1 0,-19-36-16,36-18 15,-17 0-15,-19 1 0,36-36 16,-53 18-16,18-1 16,-18-52-16,0 35 15,0 18-15,0-18 0,-18-71 16,-17 1-1,0 70-15,17 0 16,0 18-16,-17 0 16,17 52-1,18 71-15,0 36 16,18-54 0,35 54-16,-35-71 15,-1 0-15,1 0 0,-1-18 16,19 0-16,-1 36 15,0-36 1,-17-17-16,17-1 16,-17-17-16,0 0 15,-18-17-15</inkml:trace>
  <inkml:trace contextRef="#ctx0" brushRef="#br0" timeOffset="280118.3459">18027 15787 0,'0'-18'16,"-18"18"-1,1-17 1,-1 17 15,18-18-15,0 0-1,0-17-15,18 0 16,-18 17-16,0 0 16,-18-34-1,18 34-15,-18 0 0,1 18 16,-1-17-16,0 34 16,-17 19-16,18-1 15,-1 53 1,18-35-16,0 53 0,18-53 15,17 35 1,-18-53-16,36 36 16,-35-54-16,0 19 15,-18-19-15</inkml:trace>
  <inkml:trace contextRef="#ctx0" brushRef="#br0" timeOffset="280259.4505">17762 16034 0,'18'-18'16,"17"18"-16,36-18 16,-18 1-16,35 17 15,-35-18 1,0 18-16,-36 0 16</inkml:trace>
  <inkml:trace contextRef="#ctx0" brushRef="#br0" timeOffset="280508.4293">18239 15505 0,'-18'53'16,"18"-18"-16,0 0 15,-18 71-15,18-53 16,0-18-16,18 18 0,-18-18 16,18 1-16,17 16 15,0-34-15,-17 0 16,17-1-16,0 1 0,-17-18 16</inkml:trace>
  <inkml:trace contextRef="#ctx0" brushRef="#br0" timeOffset="280819.1007">18538 15875 0,'-17'0'15,"-1"18"-15,-17 17 16,17-17 0,18-1-16,0 36 15,0-35-15,18-18 0,17 17 16,-17-17-16,35 0 15,-18 0-15,-17-17 0,-1-1 16,1 0-16,-18-17 16,0 18-16,0-1 15,0 0-15,0 1 16,-18 34 0,18 1-16,18 0 15,0 17-15,-1-35 16,36 0-16,-35 0 15,17 0 1</inkml:trace>
  <inkml:trace contextRef="#ctx0" brushRef="#br0" timeOffset="281031.3476">18697 15505 0,'53'0'15,"-35"0"-15,17 17 0,0 19 0,36 34 16,-53-17 0,17 0-16,-18 0 0,1 35 15,-18-53-15,0 1 16,-18-1-16,1-18 0,-18 54 16,17-53-1,0-1-15,1 1 0</inkml:trace>
  <inkml:trace contextRef="#ctx0" brushRef="#br0" timeOffset="281603.7414">17022 16563 0,'35'0'15,"-18"0"-15,72-18 16,-19 18-16,1-17 16,-1 17-16,107 0 15,52-18-15,-123 18 16,141 0-16,-141 0 16,105 0-16,-105 0 15,-35 0-15,-1 0 16,-17 0-16,35 0 15,-70 0-15,0 0 16,-36 0 0,0 0-16,-17 0 15</inkml:trace>
  <inkml:trace contextRef="#ctx0" brushRef="#br0" timeOffset="282270.8001">17709 16986 0,'-35'-17'16,"0"17"-16,0-18 15,17 36 1,-17-18-16,-1 35 15,19-17-15,-18 34 16,35 19-16,0-53 0,0 17 16,35 0-1,0-17-15,-17-18 0,52 0 16,-34 0-16,16-35 16,-34 17-16,17-35 15,-35 18 1,0-1-16,-17-16 15,-1 16-15,0-34 16,1 17-16,-18-18 16,35 36-16,-36-18 15,36 18-15,-17 17 16,-1 18 0,18 18-16,0 52 15,0-17-15,0-17 16,35 52-1,1-18-15,-1-34 0,0-19 16,0 18-16,-17-17 16,17 0-16,1-1 0,-1-17 15,0 18-15,0 0 16,-17-1-16,0-17 16</inkml:trace>
  <inkml:trace contextRef="#ctx0" brushRef="#br0" timeOffset="282684.3253">18327 16969 0,'-18'0'0,"1"-18"16,-1 18-16,0-18 0,-17 36 15,17-18-15,-35 35 16,36-17-16,-1 17 16,18 0-16,0 18 15,18 0-15,-1-53 16,54 36-16,-53-36 16,52-18-16,-52 0 15,35-17 1,-53 17-16,17-35 15,-17 36-15,-17-18 16,17 17-16,-36 0 16,36 36 15,18 35-31,0-36 16,-1 19-16,36-1 15,-17-17-15,-1-1 0,0-17 16,-17 18-16,17 0 15</inkml:trace>
  <inkml:trace contextRef="#ctx0" brushRef="#br0" timeOffset="285636.9448">17992 15205 0,'0'-18'109,"17"0"-93,-17 1-16,18-18 16,-18 17-16,35-53 15,-17 36-15,0-53 16,17 35-16,0-35 15,-17 17-15,17-35 16,-17 53-16,17-35 16,-35 71-16,18-36 15,-36 53 1,0 17 0</inkml:trace>
  <inkml:trace contextRef="#ctx0" brushRef="#br0" timeOffset="286130.6659">17868 14905 0,'0'18'47,"0"17"-31,0-18 0,0 19-16,0-19 0,0 36 15,0-17-15,18-1 16,-1-18-16,19 1 15,-19-18-15,1 0 16,17-18-16,1 1 0,-1-1 16,0 1-16,0-1 0,1-17 15,-19 17-15,-34 36 16</inkml:trace>
  <inkml:trace contextRef="#ctx0" brushRef="#br0" timeOffset="287887.7592">18468 17639 0,'0'-18'0,"0"36"32,18 17-17,-18-17-15,35 52 16,0 1-16,0 35 15,-17-53-15,0 0 16,35 70-16,-36-70 16,36 18-1,-18-36-15,-17-18 0,0-17 16,-18-17 0</inkml:trace>
  <inkml:trace contextRef="#ctx0" brushRef="#br0" timeOffset="288360.8726">18256 17939 0,'0'17'16,"0"-34"-1,18-1-15,0 0 16,-1 1-16,1-1 16,-18-17-16,17 17 0,1-17 15,17-36-15,-35 36 16,18 18-16,0-19 0,-18 1 16,35 0-1,-17 17-15,-1 18 16,1 18-1,17 17-15,0 0 16,-17-17-16,17 35 16,1-36-16,-1 36 15</inkml:trace>
  <inkml:trace contextRef="#ctx0" brushRef="#br0" timeOffset="294394.7579">19756 16475 0,'-18'0'15,"0"0"1,36 0 0,0 0-1,17 0 1,-18 0-16,54 17 15,-53-17-15,52-17 16,-52 17 0,17 0-16,0 0 15,-17 0-15,0 0 16,-1 0-16,-17 17 16</inkml:trace>
  <inkml:trace contextRef="#ctx0" brushRef="#br0" timeOffset="294605.6675">19861 16686 0,'18'0'16,"35"0"-1,-18 0-15,-17 0 16,35-17 0,-18 17-16,0 0 15,-17 0-15</inkml:trace>
  <inkml:trace contextRef="#ctx0" brushRef="#br0" timeOffset="295417.7454">20602 16193 0,'0'-18'16,"0"0"0,0 1-16,18-1 15,0 18-15,17 0 0,18 0 16,-18 18-1,-17-1-15,-1 1 16,19 17-16,-36-17 16,0-1-16,0 19 15,-18-19-15,0 19 16,1-19-16,17 1 16,35 0-1,18-1-15,-18 1 16,53 17-16,-52 0 15,16 18-15,-52-35 16,0 52 0,-17-34-16,-54 17 15,36-36-15,-71 19 16,71-36-16,-53 0 16,70 0-16,-17-18 15,35 0-15,0 1 16</inkml:trace>
  <inkml:trace contextRef="#ctx0" brushRef="#br0" timeOffset="302608.0339">22084 16404 0,'18'0'31,"34"0"-15,-16 0-16,52 0 15,-53 18-15,36-18 16,-36 17-16,18 1 16,-53 0-16,18-1 15</inkml:trace>
  <inkml:trace contextRef="#ctx0" brushRef="#br0" timeOffset="302759.7628">22119 16669 0,'53'0'16,"18"0"-1,17-18 1,-53 18-16,18-18 16</inkml:trace>
  <inkml:trace contextRef="#ctx0" brushRef="#br0" timeOffset="303531.4467">23813 16087 0,'-53'-18'15,"0"18"1,0 0-16,35 18 16,0-1-16,-17 19 15,18-1-15,17-17 0,17 34 16,1-16-16,35-19 16,17 1-1,-17-18-15,-17-18 0,16 1 16,19-36-1,-53 18-15,17-36 16,-17 18-16,-18 0 0,17-35 16,-34 17-16,-1-34 15,0 34-15,-35-35 16,18 71-16,-18 0 16,18 35-1,0 53-15,17-1 16,0 1-16,18 88 15,18-70-15,17 88 16,1-106-16,34 70 16,-35-88-16,18 1 15,0-1-15,-18 0 0,36 1 16,-36-36-16,-17 0 16,0 0-16,-1 0 15</inkml:trace>
  <inkml:trace contextRef="#ctx0" brushRef="#br0" timeOffset="303887.3946">23160 16669 0,'-18'0'16,"36"-18"0,17 18-16,0 0 15,71 0-15,-18 0 16,-17 0-16,141 0 15,-106 0-15,-1 0 16,107 0-16,-141 0 16,17 0-16,35 18 15,-70-18-15,-18 0 0,1 0 16,-54 0 0</inkml:trace>
  <inkml:trace contextRef="#ctx0" brushRef="#br0" timeOffset="304421.5981">23407 17074 0,'-53'18'16,"0"0"0,0 35-16,18-36 15,0 54-15,35-1 16,17-34-1,36-1-15,-35-17 0,17-18 16,53 17 0,-53-34-16,18-1 15,-35-17-15,17-18 16,-35 17-16,0-34 16,0 35-16,-35-36 15,35 18-15,-35-17 16,17 17-16,0 0 15,1 35-15,-1 18 16,18 35 0,0 36-16,0-36 15,35 71 1,1-35-16,-19-18 16,36-1-16,-35-16 15,35 17-15,-18-18 16,-17-35-16</inkml:trace>
  <inkml:trace contextRef="#ctx0" brushRef="#br0" timeOffset="304767.1587">23865 17198 0,'-17'-18'0,"-1"18"16,1 18-16,-1 17 15,0-17-15,1 52 16,17-52-16,35 35 16,-17-35-16,-1-1 0,36-17 15,-35 0 1,17-17-16,-17-1 16,-18 0-16,0 1 0,0-19 15,0 1-15,0 0 16,-18 17-1,18 36 1,35 35 0,1-18-16,16 18 15,-16-35-15,-1-1 16,0-17-16,-17 0 0,17 0 16</inkml:trace>
  <inkml:trace contextRef="#ctx0" brushRef="#br0" timeOffset="305317.4458">25259 16316 0,'0'-53'16,"-18"18"-1,1-18-15,-1 35 16,0 1-16,1 17 16,-1 0-16,0 17 0,1 1 15,-18 35-15,17 0 0,0 70 16,18-52-16,0 52 16,18-52-16,0-18 15,-1 0-15,18-18 0,-17 0 16,17 0-16,-35-17 15</inkml:trace>
  <inkml:trace contextRef="#ctx0" brushRef="#br0" timeOffset="305450.8225">25012 16669 0,'71'0'16,"34"0"-16,-52 0 0,35 0 15,-52 0 1,-1 0-16</inkml:trace>
  <inkml:trace contextRef="#ctx0" brushRef="#br0" timeOffset="305751.7024">25594 16193 0,'-18'17'16,"-17"36"-1,17 18 1,18-18-16,0 52 15,18 1-15,0-71 16,17 54-16,0-54 16,-17 0-16,0 1 0,35 16 15,-36-52-15,1 18 16,-1-18-16</inkml:trace>
  <inkml:trace contextRef="#ctx0" brushRef="#br0" timeOffset="306109.1417">26035 16581 0,'-35'0'16,"17"0"-16,-35 35 16,36-18-16,-1 19 0,0 34 15,18-34 1,18-1-16,0 0 0,34 0 15,-16-35-15,-1 0 16,18 0 0,0-52-16,-53 16 15,0 1-15,0-18 16,-18 0 0,18 35-16,-17 1 15,17 34 1,0 19-1,0-1-15,35-17 16,-18-1-16,19 1 16,-1 0-16,-35-1 15,18-17-15</inkml:trace>
  <inkml:trace contextRef="#ctx0" brushRef="#br0" timeOffset="306395.2449">26088 16016 0,'35'18'15,"36"17"-15,-36-17 16,71 70-1,-18 53-15,-35-70 0,-18 17 16,18 70 0,-35-87-16,-18 70 15,-18-53-15,1-52 16,-19 34-16,1-52 16,-36 17-16</inkml:trace>
  <inkml:trace contextRef="#ctx0" brushRef="#br0" timeOffset="356079.77">23848 17639 0,'-18'18'15,"1"-18"79,17-18-63,-18 18-15,0 0-1,36 0 32,35 0-31,-36 0-16,19 0 16,52 18-16,-53-18 15,36 17-15,-36-17 16,0 0-16,-17 0 0,17 0 15,-52 0 1</inkml:trace>
  <inkml:trace contextRef="#ctx0" brushRef="#br0" timeOffset="356585.8809">24059 17851 0,'0'17'0,"-17"1"15,17 35 1,0-36-16,17 1 16,-17 0-16,36 35 15,-19-36-15,1 1 0,17-18 16,18 18-16,-18-1 16,-17-17-16,17 0 0,-17 18 15,17-18-15,1 0 16,-19 0-16,-17-18 15,-17 18 1,-1-17 0</inkml:trace>
  <inkml:trace contextRef="#ctx0" brushRef="#br0" timeOffset="357014.17">23848 18062 0,'0'-17'47,"0"-1"-47,0 0 15,0 1 1,17-1-16,-17-17 0,18 17 16,-18 0-16,18 1 15,-1-1-15,-17 1 16,18 17-1,-18-18-15,18 18 16,-1 18-16,1-18 0,35 35 16,-18-18-1,-17 1-15,52 0 16,-34-1-16,34-17 16,-52 0-16</inkml:trace>
  <inkml:trace contextRef="#ctx0" brushRef="#br0" timeOffset="359032.4929">25030 17127 0,'-18'0'16,"18"-17"-1,18 17 48,-1 0-47,1 0-16,17 0 15,0 17-15,1-17 0,87 0 16,-52 0-16,105 18 15,-88-18-15,124 18 16,-124-18-16,89 17 16,-89-17-16,35 18 15,-52-18-15,-18 0 16,17 0-16,-34 0 16,-36-18-1,-18 18-15</inkml:trace>
  <inkml:trace contextRef="#ctx0" brushRef="#br0" timeOffset="359950.4361">21008 17216 0,'0'35'15,"0"-18"-15,-18 54 16,18-18-16,-17 53 16,17-53-16,0 53 15,0-18 1,0-53-16,0-17 0,17 17 15,-17-17-15,18-18 16</inkml:trace>
  <inkml:trace contextRef="#ctx0" brushRef="#br0" timeOffset="360294.9211">20726 17515 0,'0'-17'16,"0"-1"-16,17-17 16,1 0-1,0-1-15,17-17 16,-17 36-16,34-36 15,-34 35-15,35-17 16,-35 17-16,-1 1 16,1 17-1,0 17-15,17 36 16,0-18 0,-17-17-1,-1-18-15,19 35 16,-19-35-16</inkml:trace>
  <inkml:trace contextRef="#ctx0" brushRef="#br0" timeOffset="418025.7327">28487 15416 0,'0'-17'31,"0"-1"-15,-18 18 0,1 0 15,-19 0-31,19 0 16,-19 35-16,19-17 15,-1 0-15,0-1 16,-17 19-16,35-1 15,0-17-15,0-1 16,18 18-16,-1-17 16,1 0-16,35-1 15,-18-17-15,-17 0 0,35 0 16,-36-17 0,19-1-16,-19-17 15,1-18-15,-18 35 16,0-52-16,0 34 15,0-17 1,-18 36-16,1-18 16,-1 35-16,0 0 15,1 0-15,-18 0 16,17 17-16,0 1 16,18-1-16,-17 19 15</inkml:trace>
  <inkml:trace contextRef="#ctx0" brushRef="#br0" timeOffset="418259.1312">28840 15575 0,'-18'0'16,"0"0"15</inkml:trace>
  <inkml:trace contextRef="#ctx0" brushRef="#br0" timeOffset="418715.9911">29087 15399 0,'-18'0'16,"0"0"-16,1 17 0,17 1 16,-18 17-16,18-17 15,0 53 1,0-54-16,35 54 15,-17-54-15,0 19 0,34-1 16,-34-17-16,17-1 16,18-17-1,0 0-15,-35-17 16,-1-1-16,-17 0 0,18-35 16,-36 18-16,1-18 15,-1 18-15,-70-18 16,70 35-1,-17 18 1,17-17-16,18 34 16</inkml:trace>
  <inkml:trace contextRef="#ctx0" brushRef="#br0" timeOffset="419099.5964">29545 15452 0,'-17'17'15,"-1"36"1,18-17-16,18 16 15,-18-16-15,35-1 16,-18-17-16,1-1 0,17 1 16,36 0-16,-53-1 15,17-17-15,-18 0 0,19-17 16,-36-1-16,0 0 16,0-17-16,-36-18 15,19 18-15,-54-18 16,54 35-16,-54-17 15,53 17-15,-34 18 16,52 18 0,17-18-1</inkml:trace>
  <inkml:trace contextRef="#ctx0" brushRef="#br0" timeOffset="419788.5374">30074 15452 0,'18'0'31,"0"0"-15,-18 35 0,17-17-16,-17-1 15,0 54-15,0-36 16,0 18-16,0-18 16,0 18-16,18 35 15,0-52-15,-1-19 0,1 19 16</inkml:trace>
  <inkml:trace contextRef="#ctx0" brushRef="#br0" timeOffset="431051.8054">28310 16369 0,'-17'0'0,"17"-18"16</inkml:trace>
  <inkml:trace contextRef="#ctx0" brushRef="#br0" timeOffset="431579.4344">28310 16369 0,'0'-53'16,"0"35"46,0 1-15,-17 17-31,-1 0-16,1 0 15,-19 17 1,19-17-16,-19 18 16,19 0-16,-1 17 15,18-17-15,-18 34 16,18-34-16,36 17 16,-19-17-16,36 17 15,-35-35 1,17 18-16,-17-18 0,17 0 15,18 0-15,-35 0 16,17-18-16,-35 1 16,0-19-16,0 1 15,-18 17-15,1-52 16,-19 52-16,19-17 0,-19 0 16,19 17-1,-1 0-15,1 18 16,34 0-1,18 36 1,-17-36-16</inkml:trace>
  <inkml:trace contextRef="#ctx0" brushRef="#br0" timeOffset="431755.9315">28628 16422 0,'0'17'0,"0"1"31,18-18-15</inkml:trace>
  <inkml:trace contextRef="#ctx0" brushRef="#br0" timeOffset="432119.099">28945 16351 0,'-17'0'16,"-1"18"-16,1 17 15,17-17-15,0 17 16,17-17-16,-17-1 16,35 19-16,1-19 15,-19-17-15,19 0 16,-19 0-16,36-17 16,-35-1-16,17-17 15,-17 17-15,-18-35 16,0 36-16,-36-36 15,19 35-15,-18 18 16,17 0-16,0 0 0,1 0 16,17 18-1,0-1-15,17 1 16</inkml:trace>
  <inkml:trace contextRef="#ctx0" brushRef="#br0" timeOffset="432429.2894">29369 16387 0,'0'35'16,"0"18"-1,17-18-15,36 18 16,0 0-1,-17-36-15,-1 1 0,53-18 16,-35-18 0,-18-34-1,-35-1-15,-17 17 0,-36-34 16,0 35 0,17 17-16,-16-17 15,16 35-15,1 0 16,35 17-16,-18-17 15</inkml:trace>
  <inkml:trace contextRef="#ctx0" brushRef="#br0" timeOffset="432896.9527">30004 16369 0,'0'18'16,"-18"-1"-1,18 36 1,-18-35-16,36 52 16,0-34-16,17 34 15,0-52-15,18-1 16,-17-17-16,16 0 15,-16-17-15,-19-36 16,1 18-16,-36-18 16,1 17-16,-19-17 15,1 18-15,-18 18 16,36 17-16,-19 17 16</inkml:trace>
  <inkml:trace contextRef="#ctx0" brushRef="#br0" timeOffset="433224.8951">30551 16369 0,'-53'35'15,"53"18"1,0-18-16,35 18 16,-17-17-16,17-19 0,35 36 15,-34-53-15,17 0 16,-36 0-16,1-35 16,0 0-1,-36-18-15,0 17 16,-17-17-16,17 36 15,-17-1-15,17 1 16,1 17-16,-19-18 0,36 36 16</inkml:trace>
  <inkml:trace contextRef="#ctx0" brushRef="#br0" timeOffset="433587.6131">30939 16404 0,'-18'53'16,"18"0"-16,0 18 15,35-19 1,1 1 0,-1-53-16,18 18 15,17-71 1,-34 18-16,-19 0 16,-17-1-16,-17-34 15,-19 17 1,19 18-16,-36 17 15,17 0-15,19 18 0,-18 18 16,35 0 0</inkml:trace>
  <inkml:trace contextRef="#ctx0" brushRef="#br0" timeOffset="433959.1778">31433 16298 0,'-18'18'16,"0"53"-1,18-1 1,18 1-1,17-18-15,18-1 16,-18-34-16,1-18 16,-1 0-16,35-35 15,-34-18 1,-19 35-16,1-52 16,-18 34-16,-18 1 0,1 18 15,-36-19-15,18 19 16,-1 17-16,-34 0 15,34 0-15,19 0 0,17 17 16</inkml:trace>
  <inkml:trace contextRef="#ctx0" brushRef="#br0" timeOffset="434365.8148">31997 16316 0,'0'-18'16,"0"36"15,-18 17-15,18-17-16,-17 17 15,-1 36 1,18-36-16,0 0 0,18 36 16,17-18-1,-17-18-15,-1-35 16,19 18-16,-19-18 0,36-18 16,-35 0-16,17-35 15,-17 36-15,-18-54 16,-18 36-16,0-36 15,1 36-15,-19-18 16,19 36-16,-1 17 16,36 17-1</inkml:trace>
  <inkml:trace contextRef="#ctx0" brushRef="#br0" timeOffset="434571.0581">32491 16263 0,'17'71'16,"-17"-18"-16,18 70 15,-18-70-15,18 0 16,-18 0-1,0 35-15,0-70 0,0 17 16</inkml:trace>
  <inkml:trace contextRef="#ctx0" brushRef="#br0" timeOffset="435388.895">28222 17198 0,'-17'-18'16,"17"1"-16,-18-1 15,0 0 1,-17 18-16,17 0 16,-52 36-16,52-19 15,-17 19-15,35-19 16,-18 18-16,18 1 0,18-19 16,0 19-16,-1-19 0,54 1 15,-36 0-15,53-18 16,-52-18-16,-1 18 15,-18-18-15,1 1 0,-18-1 16,0 0-16,0-35 16,-18 36-16,-17-18 15,18 17-15,-1 0 0,0 1 16</inkml:trace>
  <inkml:trace contextRef="#ctx0" brushRef="#br0" timeOffset="436000.1344">28910 17216 0,'-35'0'16,"17"17"0,1-17-16,17 18 0,-18 35 15,18-18 1,18 18-16,-1-35 16,36 17-16,-18-17 15,36-18-15,-53 0 16,35-53-16,-36 35 15,1-35 1,-18 18-16,0 17 16,-18-17-16,1 17 0,-19-17 15,1 35-15,0 0 16,17 0-16</inkml:trace>
  <inkml:trace contextRef="#ctx0" brushRef="#br0" timeOffset="436310.6624">28504 17304 0,'18'0'31,"0"0"-16</inkml:trace>
  <inkml:trace contextRef="#ctx0" brushRef="#br0" timeOffset="436684.4397">29386 17198 0,'-17'0'16,"-1"18"0,0-1-16,1 1 15,17 17-15,-18 0 16,36-17-16,-1 17 0,1-17 15,17 0-15,36-1 16,-36 1-16,1-18 0,-1 0 16,0 0-16,0-18 15,-17 1-15,-18-36 16,0 35-16,0-17 16,-53-1-16,35 19 15,-34-1-15,34 1 16,0 17-16</inkml:trace>
  <inkml:trace contextRef="#ctx0" brushRef="#br0" timeOffset="436994.6054">30074 17268 0,'-35'-35'16,"17"35"-16,1 0 16,17 18-1,0 17-15,17-17 16,36 35-16,-17-36 16,17 1-16,-18 0 15,0-18 1,-17 0-16,-18-53 15,0 35-15,0-35 16,-18 35-16,-17-34 16,17 34-16,-17-17 15,17 35-15,1 0 16</inkml:trace>
  <inkml:trace contextRef="#ctx0" brushRef="#br0" timeOffset="437289.9764">30427 17233 0,'0'18'0,"18"-1"16,-1 19-1,1-19-15,17 1 0,18 0 16,-18-1-1,36-17-15,-53-17 16,-1-1-16,1 0 16,-18 1-16,0-1 0,-18 0 0,-17-17 15,0 18-15,17-1 16,-17 18-16,-18 0 16,18 0-16,17 18 15,18 17 1</inkml:trace>
  <inkml:trace contextRef="#ctx0" brushRef="#br0" timeOffset="437598.4114">30921 17286 0,'0'-18'15,"0"1"-15,0 34 31,0 1-31,18 17 16,-1-17-16,36 17 16,-18-17-16,36 0 15,-36-18-15,18-18 16,-35 0-16,-1-17 16,-17 17-16,-17-35 15,-1 36-15,-52-18 16,34 17-16,-17 0 15,36 18-15,-18 18 16,35 0 0,0-1-1</inkml:trace>
  <inkml:trace contextRef="#ctx0" brushRef="#br0" timeOffset="437902.8724">31450 17268 0,'18'0'16,"-18"18"-1,-18-18-15,18 18 0,0 17 16,18-17 0,-1-1-16,1 1 0,0 0 15,17-18-15,-17 0 0,17 0 16,18-18-16,-18 0 15,-17 1-15,-18-1 16,17-17-16,-17 17 0,0 0 16,-17 1-16,-1-1 15,-17 1 1,17-1-16,-17 18 0,17 0 16,1 18-1,17-1-15</inkml:trace>
  <inkml:trace contextRef="#ctx0" brushRef="#br0" timeOffset="438196.0192">31926 17286 0,'-17'35'15,"-1"-17"-15,18 35 16,0-18-16,18 18 15,17-35-15,18 17 16,-35-35 0,52 0-16,-35-18 15,1-34-15,-19 16 16,1-17 0,-36 18-16,-17-18 15,17 35-15,-17 1 0,0-1 16,0 18-16,17 0 0,0 0 15,-17 18-15</inkml:trace>
  <inkml:trace contextRef="#ctx0" brushRef="#br0" timeOffset="438486.4641">32420 17304 0,'-17'0'16,"-1"17"-1,18 1-15,0 0 0,18 17 16,-1-17 0,1-1-16,35 1 15,-36-18-15,1 0 16,0 0-16,17-35 15,-35 17-15,18-17 16,-18 17-16,0-17 16,-18 17-16,0 18 15,18-18-15</inkml:trace>
  <inkml:trace contextRef="#ctx0" brushRef="#br0" timeOffset="438803.285">32667 17374 0,'-17'36'15,"17"-19"-15,17 19 16,1-36-16,35 35 15,-18-35-15,-17 0 16,-1 0 0,-17-18-16,0-17 0,0 17 15,0 1-15,-17-36 16,-1 35-16,0-17 0,1 17 16,-1 0-16,18 1 15,0 34 1,18 1-1</inkml:trace>
  <inkml:trace contextRef="#ctx0" brushRef="#br0" timeOffset="439020.6515">33108 17357 0,'0'53'16,"18"17"-1,-1 1 1,-17-36-16,0 0 16,0-17-16</inkml:trace>
  <inkml:trace contextRef="#ctx0" brushRef="#br0" timeOffset="470944.6725">30727 15522 0</inkml:trace>
  <inkml:trace contextRef="#ctx0" brushRef="#br0" timeOffset="471290.9296">30674 15558 0,'-18'0'31,"1"0"-15,-1 17-16,36-17 16,-1-17-1,1 17 1,35-36-16,-18 19 15,71-19-15,-53 19 16,0-1-16,70-35 16,-70 35-16,53 1 15,-53-1-15,18 1 16,-54-1-16,1 18 16,0 0-16,-18-18 15,-36 18 1</inkml:trace>
  <inkml:trace contextRef="#ctx0" brushRef="#br0" timeOffset="471743.7015">30709 15346 0,'18'-18'0,"0"18"16,-1-17 0,-17 34-1,-35 1-15,17 17 16,-52 36 0,34-36-16,1 0 0,0 18 15,17-18-15,1-17 16,34 17-16,1-17 15,17-18-15,0 18 0,71-18 16,0 0 0,-53-18-16,-18 18 15,18 0-15</inkml:trace>
  <inkml:trace contextRef="#ctx0" brushRef="#br1" timeOffset="505313.7344">18662 5380 0,'18'0'16,"-1"0"-1,1 0-15,0-18 0,70 18 16,0-17 0,-35-1-16,0 18 0,70-18 15,-70 18 1,0 0-16,18-17 16,-36 17-16,18 0 15,-53-18-15,-18 18 16,-35 0-1</inkml:trace>
  <inkml:trace contextRef="#ctx0" brushRef="#br1" timeOffset="505631.4916">19191 5080 0,'18'0'15,"17"0"1,-17 0-16,35 0 16,-18 18-16,35 17 15,-34-35-15,34 35 16,-34-17-16,16 17 16,-34-17-16,0-1 15,-18 1-15,0 0 16,0-1-16,0 1 15,-18 0-15,-35 17 16,36 0-16,-19 0 16,1-17-16,-36 17 15,54-17-15,-1 0 0,1-1 0,-1 1 16</inkml:trace>
  <inkml:trace contextRef="#ctx0" brushRef="#br1" timeOffset="506832.5002">19279 12259 0,'18'0'16,"35"-18"-1,-18 18-15,89-17 16,-54-1-16,71 0 16,-70 1-16,52-1 15,-70 1-15,18 17 16,-54-18-1,19 0-15,-36 1 16,-18 17 0</inkml:trace>
  <inkml:trace contextRef="#ctx0" brushRef="#br1" timeOffset="507222.3882">19826 11889 0,'53'17'15,"0"-17"1,-18 18-16,53-18 16,-52 0-16,-1 0 0,0 0 0,1 18 15,16-1 1,-16-17-16,-19 18 0,19-1 15,-19 1 1,19 17-16,-19-17 16,-17 35-1,-17-35-15,17-1 16,-18 18-16,-17 18 16,17-17-16,-35 34 15,18-52-15,-18 35 16,35-18-16,-35 0 15,36-17-15,-19 17 16,36-17-16,18 17 16,0-35-16</inkml:trace>
  <inkml:trace contextRef="#ctx0" brushRef="#br1" timeOffset="517751.5458">23036 7161 0,'-17'0'0,"34"0"47,19 0-31,-1 0-16,18-17 16,-18 17-16,53 0 15,-17 17 1,-1-17-16,107 0 0,-71 0 15,88 18-15,-106-18 16,35 0 0,-70 0-16,0 0 15,-18 0-15,-17 18 0,0-18 16</inkml:trace>
  <inkml:trace contextRef="#ctx0" brushRef="#br1" timeOffset="518773.1122">23354 13547 0,'18'0'31,"34"0"-15,1 17-1,0-17-15,88 18 16,-52-18-16,105 0 16,-89 0-16,107-18 15,-124 1-15,36 17 16,-89 0-16,0 0 16,-52 0-16,-1 0 15</inkml:trace>
  <inkml:trace contextRef="#ctx0" brushRef="#br1" timeOffset="520436.8759">30321 7073 0,'0'0'0,"-17"0"0,-1 0 16,18-17-1,18 17 1,35 0 0,-1 17-16,107-17 15,-71 0 1,18 0-16,159 0 0,-142 0 16,142 0-16,-159 0 15,-18 0-15,-18 18 16,1-18-16,-18 17 15</inkml:trace>
  <inkml:trace contextRef="#ctx0" brushRef="#br1" timeOffset="521387.3278">30409 13406 0,'18'0'47,"0"0"-31,17 17-16,18-17 0,106 35 15,-71-35-15,35 18 16,1-18-16,140 18 16,-140-18-16,-18 0 15,-18 17-15,106 1 16,-124-18-16,-17 18 0,36-18 16</inkml:trace>
  <inkml:trace contextRef="#ctx0" brushRef="#br1" timeOffset="528670.4474">7391 6068 0,'17'-18'16,"1"18"93,-18 18-93,0-1-16,0 1 16,0 0-1,0-1 1,-18 1-16,18 0 16,-17 17-16,17-17 15,-18-1-15,18 18 0,-35 18 16,35-35-16,-35 53 15,17-36-15,0 18 16,1-18 0,-1 36-16,0-54 15,1 54-15,17-54 16,-18 19-16,-17 17 16,35-36-16,-36 36 15,1 0 1,35-18-16,-35 1 15,35-1-15,0-17 0,-18-1 16,18 18-16,0-17 16,0 0-16,0-1 31,-17 1-31,17 0 16,0-1-1,0 1 1,17-18 78,1 0-79,0 0 1,17 0-16,0-18 0,0 18 15,36-17-15,-36 17 16,1 0-16,16-18 16,-16 18-16,-1 0 0,36-18 15,-36 1-15,-18 17 16,1-18-16,0 0 0,-18 1 16,-18-1-1,0 18 1</inkml:trace>
  <inkml:trace contextRef="#ctx0" brushRef="#br1" timeOffset="529233.4486">7497 6068 0,'0'-18'16,"0"-17"-1,0 17-15,-18 18 32,0 18-17,18 35 1,0-36-16,0 72 15,0-54-15,0 88 16,0-70-16,0 71 16,0-54-16,0 54 15,0-54-15,0-17 16,0 0-16,0-18 16,18 1-16,-18-1 0,18 18 15,-18-35-15,0-1 0,17 1 16,-17-36 15,0 1-15,-17-19-1</inkml:trace>
  <inkml:trace contextRef="#ctx0" brushRef="#br1" timeOffset="531057.1819">6685 7920 0,'0'18'31,"0"-1"-31,0 1 16,0 17-1,-17-17-15,-1 17 16,0 0-1,-17 36-15,17-36 16,-52 71-16,52-53 16,-35 70-1,18-70-15,0 71 16,17-89-16,-17 53 16,35-70-16,-18 17 15,18-17-15,0-1 0,0 1 16,0 0 31,18-18-16,-1 0-31,36 0 16,-17-18-16,16 0 15,-16 18-15,-1 0 16,0 0-16,1-17 0,17 17 15,-18 0 1,18-18-16,-36 18 16,19 0-16,-19 0 15,1-18 1,-18 1 46,0-1-46,0 1 0,0-1-16,-18-17 15,18-1-15,-17-17 16,17 18-16,0-53 16,0 53-16,-18-71 15,18 53-15,-18-35 16,18 52-1,-17-34-15,17 35 16,17-36-16,-17 53 16,0-17-1,18 18-15,-18-1 16,0 0 0,0 36 15,-18 0-31,18-1 15</inkml:trace>
  <inkml:trace contextRef="#ctx0" brushRef="#br1" timeOffset="531886.7773">7867 6068 0,'-18'0'15,"18"17"32,0 54-31,0-18-16,0 0 15,0 70-15,0-52 16,0-18-16,0 88 16,0-88-16,18 35 15,-18-53-15,0-17 0,18 17 16</inkml:trace>
  <inkml:trace contextRef="#ctx0" brushRef="#br1" timeOffset="532103.2169">7779 6791 0,'17'35'0,"1"-17"16,0 17-16,-1-17 15,19 17-15,-19-17 16,1-1-16,0-17 15,-1-17 1,1-1-16,-18 0 16,0 1-16,0-18 15</inkml:trace>
  <inkml:trace contextRef="#ctx0" brushRef="#br1" timeOffset="532448.2158">7743 6121 0,'0'-18'15,"36"0"-15,-19 18 16,1-17-16,0-1 0,17-17 16,-17 17-16,-18 1 15,17-1-15,-34 18 16,17 18 0,0 35-1,17-18-15,19 18 16,-19-18-16,1 0 15,17 36-15,-17-36 16</inkml:trace>
  <inkml:trace contextRef="#ctx0" brushRef="#br1" timeOffset="532998.3544">7144 7408 0,'0'18'32,"17"0"-17,19-18 1,-1 0-16,18 0 15,-18 0-15,36 0 16,-54 0 0,19 0-16,17 0 15,-36 0-15,1-18 16,-1 18-16</inkml:trace>
  <inkml:trace contextRef="#ctx0" brushRef="#br1" timeOffset="533243.2387">7461 7303 0,'18'-18'15,"0"18"-15,17 18 16,-18-18 0,19 17-16,-19-17 0,19 18 15,-19-18-15,1 17 16,0 1-16,-18 0 15,0-1-15,-18-17 16,18 18 0,-18-18-16,1 0 0,-1 0 0,-17 0 15,17 0-15,-17 0 16</inkml:trace>
  <inkml:trace contextRef="#ctx0" brushRef="#br1" timeOffset="533609.0234">7214 7355 0,'0'-17'16,"0"-1"0,0 1-1,-17 17-15,-19 17 16,1 18 0,0-17-16,17 17 15,1-17-15,-1 35 16,18-35-16,18-1 0,-18 1 15,35-1-15,-18-17 16,36 18-16,-17-18 0,-19 18 16,1-18-16,35 17 15</inkml:trace>
</inkml:ink>
</file>

<file path=ppt/media/image1.png>
</file>

<file path=ppt/media/image10.jpg>
</file>

<file path=ppt/media/image10.png>
</file>

<file path=ppt/media/image11.jpg>
</file>

<file path=ppt/media/image11.png>
</file>

<file path=ppt/media/image12.jpg>
</file>

<file path=ppt/media/image12.png>
</file>

<file path=ppt/media/image13.jpg>
</file>

<file path=ppt/media/image13.png>
</file>

<file path=ppt/media/image14.jpg>
</file>

<file path=ppt/media/image14.png>
</file>

<file path=ppt/media/image15.jpg>
</file>

<file path=ppt/media/image15.png>
</file>

<file path=ppt/media/image2.png>
</file>

<file path=ppt/media/image2.tiff>
</file>

<file path=ppt/media/image3.png>
</file>

<file path=ppt/media/image30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7FC9D-CCA4-344F-B523-C066E4BAB428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D498B-8EE9-D243-B7AD-40804D63C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99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7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751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728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66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003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489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419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39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367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045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14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51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13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849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75599" y="6452092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Andrew</a:t>
            </a:r>
            <a:r>
              <a:rPr lang="en-US" sz="2000" baseline="0" dirty="0"/>
              <a:t> 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0772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5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035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93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4D515-C767-DF42-8DB9-A0C9293DEF53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3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customXml" Target="../ink/ink9.xml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customXml" Target="../ink/ink10.xml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1.xml"/><Relationship Id="rId3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2.xml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customXml" Target="../ink/ink1.xml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3.xml"/><Relationship Id="rId3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4.xml"/><Relationship Id="rId3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2.xml"/><Relationship Id="rId3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3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customXml" Target="../ink/ink4.xml"/><Relationship Id="rId5" Type="http://schemas.openxmlformats.org/officeDocument/2006/relationships/image" Target="../media/image4.png"/><Relationship Id="rId6" Type="http://schemas.openxmlformats.org/officeDocument/2006/relationships/customXml" Target="../ink/ink5.xml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3" Type="http://schemas.openxmlformats.org/officeDocument/2006/relationships/image" Target="../media/image12.png"/><Relationship Id="rId14" Type="http://schemas.openxmlformats.org/officeDocument/2006/relationships/image" Target="../media/image11.png"/><Relationship Id="rId15" Type="http://schemas.openxmlformats.org/officeDocument/2006/relationships/customXml" Target="../ink/ink7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8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4625970" y="1135431"/>
            <a:ext cx="7278130" cy="3725594"/>
            <a:chOff x="4625970" y="1135431"/>
            <a:chExt cx="7278130" cy="3725594"/>
          </a:xfrm>
        </p:grpSpPr>
        <p:sp>
          <p:nvSpPr>
            <p:cNvPr id="10" name="TextBox 9"/>
            <p:cNvSpPr txBox="1"/>
            <p:nvPr/>
          </p:nvSpPr>
          <p:spPr>
            <a:xfrm>
              <a:off x="4625970" y="1135431"/>
              <a:ext cx="727813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atin typeface="+mj-lt"/>
                </a:rPr>
                <a:t>Basics of Neural Network Programming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057458" y="3845362"/>
              <a:ext cx="641515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dirty="0"/>
                <a:t>Binary Classification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4249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38262" y="15703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91107" y="1451286"/>
            <a:ext cx="4484915" cy="2654136"/>
            <a:chOff x="841828" y="1235349"/>
            <a:chExt cx="4484915" cy="2514650"/>
          </a:xfrm>
        </p:grpSpPr>
        <p:cxnSp>
          <p:nvCxnSpPr>
            <p:cNvPr id="6" name="Straight Arrow Connector 5"/>
            <p:cNvCxnSpPr/>
            <p:nvPr/>
          </p:nvCxnSpPr>
          <p:spPr>
            <a:xfrm flipV="1">
              <a:off x="841828" y="3285944"/>
              <a:ext cx="4484915" cy="2143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cxnSpLocks/>
            </p:cNvCxnSpPr>
            <p:nvPr/>
          </p:nvCxnSpPr>
          <p:spPr>
            <a:xfrm flipV="1">
              <a:off x="993124" y="1235349"/>
              <a:ext cx="0" cy="21553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4713242" y="3195956"/>
                  <a:ext cx="613501" cy="55404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 xmlns="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dirty="0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𝑤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13242" y="3195956"/>
                  <a:ext cx="613501" cy="554043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xmlns="" id="{ED4DFC30-937B-43B3-8D1D-4312EAFD40D6}"/>
                  </a:ext>
                </a:extLst>
              </p14:cNvPr>
              <p14:cNvContentPartPr/>
              <p14:nvPr/>
            </p14:nvContentPartPr>
            <p14:xfrm>
              <a:off x="888840" y="673200"/>
              <a:ext cx="10712880" cy="59058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D4DFC30-937B-43B3-8D1D-4312EAFD40D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9480" y="663840"/>
                <a:ext cx="10731600" cy="592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5407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7157" y="3848298"/>
            <a:ext cx="36433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Derivatives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6539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Intuition about derivatives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1343676" y="1917206"/>
            <a:ext cx="1421968" cy="34903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2883100" y="1592375"/>
                <a:ext cx="23311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𝑓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</m:d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=3</m:t>
                      </m:r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100" y="1592375"/>
                <a:ext cx="2331103" cy="58477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2636494" y="5634109"/>
                <a:ext cx="53771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494" y="5634109"/>
                <a:ext cx="53771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Group 39"/>
          <p:cNvGrpSpPr/>
          <p:nvPr/>
        </p:nvGrpSpPr>
        <p:grpSpPr>
          <a:xfrm>
            <a:off x="1090685" y="1853985"/>
            <a:ext cx="3584831" cy="3734015"/>
            <a:chOff x="1207936" y="374310"/>
            <a:chExt cx="3276672" cy="4158921"/>
          </a:xfrm>
        </p:grpSpPr>
        <p:cxnSp>
          <p:nvCxnSpPr>
            <p:cNvPr id="41" name="Straight Arrow Connector 40"/>
            <p:cNvCxnSpPr/>
            <p:nvPr/>
          </p:nvCxnSpPr>
          <p:spPr>
            <a:xfrm flipV="1">
              <a:off x="1207936" y="4332293"/>
              <a:ext cx="3276672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1419991" y="374310"/>
              <a:ext cx="0" cy="415892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4873E286-3BCD-4F69-8E0B-454D7D524ABE}"/>
                  </a:ext>
                </a:extLst>
              </p14:cNvPr>
              <p14:cNvContentPartPr/>
              <p14:nvPr/>
            </p14:nvContentPartPr>
            <p14:xfrm>
              <a:off x="768240" y="1555920"/>
              <a:ext cx="11163600" cy="50482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873E286-3BCD-4F69-8E0B-454D7D524AB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8880" y="1546560"/>
                <a:ext cx="11182320" cy="506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0981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8306" y="3831665"/>
            <a:ext cx="60534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More derivatives examples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0003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090685" y="1853985"/>
            <a:ext cx="3584831" cy="3734015"/>
            <a:chOff x="1207936" y="374310"/>
            <a:chExt cx="3276672" cy="4158921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1207936" y="4332293"/>
              <a:ext cx="3276672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1419991" y="374310"/>
              <a:ext cx="0" cy="415892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Intuition about derivatives</a:t>
            </a:r>
          </a:p>
        </p:txBody>
      </p:sp>
      <p:sp>
        <p:nvSpPr>
          <p:cNvPr id="11" name="Arc 10"/>
          <p:cNvSpPr/>
          <p:nvPr/>
        </p:nvSpPr>
        <p:spPr>
          <a:xfrm flipV="1">
            <a:off x="-1405953" y="-1587261"/>
            <a:ext cx="5417388" cy="6974322"/>
          </a:xfrm>
          <a:prstGeom prst="arc">
            <a:avLst>
              <a:gd name="adj1" fmla="val 16200000"/>
              <a:gd name="adj2" fmla="val 21374508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4264986" y="1690688"/>
                <a:ext cx="2071977" cy="5959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𝑓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</m:d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4986" y="1690688"/>
                <a:ext cx="2071977" cy="59593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2614244" y="5588000"/>
                <a:ext cx="53771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4244" y="5588000"/>
                <a:ext cx="53771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D57C38CB-85B9-45A5-986F-ADAAFFEC59BD}"/>
                  </a:ext>
                </a:extLst>
              </p14:cNvPr>
              <p14:cNvContentPartPr/>
              <p14:nvPr/>
            </p14:nvContentPartPr>
            <p14:xfrm>
              <a:off x="698400" y="558720"/>
              <a:ext cx="11239920" cy="57726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D57C38CB-85B9-45A5-986F-ADAAFFEC59B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9040" y="549360"/>
                <a:ext cx="11258640" cy="57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9269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More derivative examples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735A4016-7795-4748-9D72-0291DB596FFA}"/>
                  </a:ext>
                </a:extLst>
              </p14:cNvPr>
              <p14:cNvContentPartPr/>
              <p14:nvPr/>
            </p14:nvContentPartPr>
            <p14:xfrm>
              <a:off x="1549440" y="1289160"/>
              <a:ext cx="10617480" cy="5315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35A4016-7795-4748-9D72-0291DB596FF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0080" y="1279800"/>
                <a:ext cx="10636200" cy="533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8479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86019" y="3848298"/>
            <a:ext cx="63656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Computation Graph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8235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736" y="17373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Computation Graph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0E58548C-3C21-49B6-AB8D-7EC98FB511B5}"/>
                  </a:ext>
                </a:extLst>
              </p14:cNvPr>
              <p14:cNvContentPartPr/>
              <p14:nvPr/>
            </p14:nvContentPartPr>
            <p14:xfrm>
              <a:off x="863640" y="1244520"/>
              <a:ext cx="9938160" cy="4489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E58548C-3C21-49B6-AB8D-7EC98FB511B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4280" y="1235160"/>
                <a:ext cx="9956880" cy="450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5525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90201" y="3716096"/>
            <a:ext cx="67496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Derivatives with a Computation Graph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77658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7-08-14 at 10.26.15 P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3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10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302" y="1268113"/>
            <a:ext cx="3394394" cy="225674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5059214" y="2396484"/>
            <a:ext cx="2148840" cy="1"/>
          </a:xfrm>
          <a:prstGeom prst="straightConnector1">
            <a:avLst/>
          </a:prstGeom>
          <a:ln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50954" y="2165652"/>
            <a:ext cx="3878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1 (cat) vs 0 (non cat)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167302" y="4174436"/>
            <a:ext cx="3364226" cy="2194074"/>
            <a:chOff x="905965" y="4173394"/>
            <a:chExt cx="3034209" cy="226042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9794" y="4508043"/>
              <a:ext cx="1650380" cy="142978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1598" y="4762793"/>
              <a:ext cx="1645178" cy="142527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59322" y="5005136"/>
              <a:ext cx="1650380" cy="142868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905965" y="4666582"/>
              <a:ext cx="553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Red</a:t>
              </a:r>
              <a:endParaRPr lang="en-US" sz="14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20069" y="4424239"/>
              <a:ext cx="7665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Green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660623" y="4173394"/>
              <a:ext cx="6238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Blue</a:t>
              </a:r>
              <a:endParaRPr lang="en-US" sz="20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Binary Classification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5519C291-00FD-41DD-B575-E0E740F8A1A3}"/>
                  </a:ext>
                </a:extLst>
              </p14:cNvPr>
              <p14:cNvContentPartPr/>
              <p14:nvPr/>
            </p14:nvContentPartPr>
            <p14:xfrm>
              <a:off x="685800" y="1238400"/>
              <a:ext cx="10211040" cy="55119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519C291-00FD-41DD-B575-E0E740F8A1A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76440" y="1229040"/>
                <a:ext cx="10229760" cy="553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0953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7-08-14 at 10.27.25 P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3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51389" y="3848298"/>
            <a:ext cx="623491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 </a:t>
            </a:r>
          </a:p>
          <a:p>
            <a:pPr algn="ctr"/>
            <a:r>
              <a:rPr lang="en-US" sz="6000" dirty="0"/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5704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7-08-14 at 7.42.45 P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3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065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7-08-14 at 7.43.29 P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1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7-08-14 at 7.44.21 P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12192000" cy="682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9278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7-08-14 at 7.44.56 P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50"/>
            <a:ext cx="12192000" cy="685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8556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00875" y="3848298"/>
            <a:ext cx="55359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Gradient descent</a:t>
            </a:r>
          </a:p>
          <a:p>
            <a:pPr algn="ctr"/>
            <a:r>
              <a:rPr lang="en-US" sz="6000" dirty="0"/>
              <a:t>on </a:t>
            </a:r>
            <a:r>
              <a:rPr lang="en-US" sz="6000" i="1" dirty="0">
                <a:latin typeface="Century Schoolbook" panose="02040604050505020304" pitchFamily="18" charset="0"/>
              </a:rPr>
              <a:t>m</a:t>
            </a:r>
            <a:r>
              <a:rPr lang="en-US" sz="6000" dirty="0"/>
              <a:t> examples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99643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7603" y="-265691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on </a:t>
            </a:r>
            <a:r>
              <a:rPr lang="en-US" i="1" dirty="0">
                <a:latin typeface="Century Schoolbook" charset="0"/>
                <a:ea typeface="Century Schoolbook" charset="0"/>
                <a:cs typeface="Century Schoolbook" charset="0"/>
              </a:rPr>
              <a:t>m</a:t>
            </a: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 examples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4C0721B5-4ACA-4C0E-AD2C-62666976B294}"/>
                  </a:ext>
                </a:extLst>
              </p14:cNvPr>
              <p14:cNvContentPartPr/>
              <p14:nvPr/>
            </p14:nvContentPartPr>
            <p14:xfrm>
              <a:off x="1244520" y="806400"/>
              <a:ext cx="10655640" cy="39628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C0721B5-4ACA-4C0E-AD2C-62666976B29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5160" y="797040"/>
                <a:ext cx="10674360" cy="398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670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5D0B5F8B-88DB-4343-98AF-B8FF1548CBF8}"/>
              </a:ext>
            </a:extLst>
          </p:cNvPr>
          <p:cNvSpPr txBox="1">
            <a:spLocks/>
          </p:cNvSpPr>
          <p:nvPr/>
        </p:nvSpPr>
        <p:spPr>
          <a:xfrm>
            <a:off x="27603" y="-2656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Logistic regression on </a:t>
            </a:r>
            <a:r>
              <a:rPr lang="en-US" i="1">
                <a:latin typeface="Century Schoolbook" charset="0"/>
                <a:ea typeface="Century Schoolbook" charset="0"/>
                <a:cs typeface="Century Schoolbook" charset="0"/>
              </a:rPr>
              <a:t>m</a:t>
            </a:r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 examples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xmlns="" id="{FFE6D234-8DF2-4126-88DC-CE01D947B21A}"/>
                  </a:ext>
                </a:extLst>
              </p14:cNvPr>
              <p14:cNvContentPartPr/>
              <p14:nvPr/>
            </p14:nvContentPartPr>
            <p14:xfrm>
              <a:off x="127080" y="768240"/>
              <a:ext cx="10966680" cy="59122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FE6D234-8DF2-4126-88DC-CE01D947B21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20" y="758880"/>
                <a:ext cx="10985400" cy="593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2334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Notation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A4996BD6-F437-4CEC-9890-49118603766B}"/>
                  </a:ext>
                </a:extLst>
              </p14:cNvPr>
              <p14:cNvContentPartPr/>
              <p14:nvPr/>
            </p14:nvContentPartPr>
            <p14:xfrm>
              <a:off x="584280" y="901800"/>
              <a:ext cx="10427040" cy="55184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4996BD6-F437-4CEC-9890-49118603766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4920" y="892440"/>
                <a:ext cx="10445760" cy="553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091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4942" y="3830960"/>
            <a:ext cx="60601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46752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76AB8C81-710B-4B0F-AEA8-82A243C3C7FC}"/>
                  </a:ext>
                </a:extLst>
              </p14:cNvPr>
              <p14:cNvContentPartPr/>
              <p14:nvPr/>
            </p14:nvContentPartPr>
            <p14:xfrm>
              <a:off x="704880" y="38160"/>
              <a:ext cx="10617480" cy="66106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6AB8C81-710B-4B0F-AEA8-82A243C3C7F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5520" y="28800"/>
                <a:ext cx="10636200" cy="662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6347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5326" y="3830960"/>
            <a:ext cx="605941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</a:t>
            </a:r>
          </a:p>
          <a:p>
            <a:pPr algn="ctr"/>
            <a:r>
              <a:rPr lang="en-US" sz="6000" dirty="0"/>
              <a:t>cost function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4432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90730" y="1034090"/>
                <a:ext cx="10515600" cy="62071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000" dirty="0"/>
                  <a:t>, </a:t>
                </a:r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where </a:t>
                </a:r>
                <a:r>
                  <a:rPr lang="en-US" sz="3000" dirty="0"/>
                  <a:t> </a:t>
                </a:r>
              </a:p>
              <a:p>
                <a:pPr marL="0" indent="0">
                  <a:buNone/>
                </a:pPr>
                <a:endParaRPr lang="en-US" sz="3000" dirty="0"/>
              </a:p>
              <a:p>
                <a:pPr marL="0" indent="0">
                  <a:buNone/>
                </a:pPr>
                <a:endParaRPr lang="en-US" sz="3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0730" y="1034090"/>
                <a:ext cx="10515600" cy="620711"/>
              </a:xfrm>
              <a:blipFill>
                <a:blip r:embed="rId2"/>
                <a:stretch>
                  <a:fillRect t="-12871" b="-128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90730" y="1855933"/>
                <a:ext cx="10280513" cy="611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Given</a:t>
                </a:r>
                <a:r>
                  <a:rPr lang="en-US" sz="3000" dirty="0"/>
                  <a:t> </a:t>
                </a:r>
                <a14:m>
                  <m:oMath xmlns:m="http://schemas.openxmlformats.org/officeDocument/2006/math" xmlns="">
                    <m:d>
                      <m:dPr>
                        <m:begChr m:val="{"/>
                        <m:endChr m:val="}"/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sz="3000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r>
                          <m:rPr>
                            <m:nor/>
                          </m:rPr>
                          <a:rPr lang="mr-IN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…</m:t>
                        </m:r>
                        <m:r>
                          <m:rPr>
                            <m:nor/>
                          </m:rPr>
                          <a:rPr lang="en-US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𝑚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𝑚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sz="3000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e>
                    </m:d>
                    <m:r>
                      <a:rPr lang="en-US" sz="3000" b="0" i="0" dirty="0" smtClean="0">
                        <a:latin typeface="Cambria Math" charset="0"/>
                      </a:rPr>
                      <m:t>, </m:t>
                    </m:r>
                  </m:oMath>
                </a14:m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want </a:t>
                </a:r>
                <a14:m>
                  <m:oMath xmlns:m="http://schemas.openxmlformats.org/officeDocument/2006/math" xmlns="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(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𝑖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sup>
                    </m:sSup>
                    <m:r>
                      <a:rPr lang="en-US" sz="30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≈</m:t>
                    </m:r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30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𝑖</m:t>
                            </m:r>
                          </m:e>
                        </m:d>
                      </m:sup>
                    </m:sSup>
                  </m:oMath>
                </a14:m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.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730" y="1855933"/>
                <a:ext cx="10280513" cy="611193"/>
              </a:xfrm>
              <a:prstGeom prst="rect">
                <a:avLst/>
              </a:prstGeom>
              <a:blipFill rotWithShape="0">
                <a:blip r:embed="rId3"/>
                <a:stretch>
                  <a:fillRect l="-1363" t="-8911" b="-23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390730" y="2548134"/>
            <a:ext cx="41182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entury Schoolbook" charset="0"/>
                <a:ea typeface="Century Schoolbook" charset="0"/>
                <a:cs typeface="Century Schoolbook" charset="0"/>
              </a:rPr>
              <a:t>Loss (error) function: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xmlns="" id="{81002289-AF1F-480B-A11E-993F53D3F3BF}"/>
                  </a:ext>
                </a:extLst>
              </p14:cNvPr>
              <p14:cNvContentPartPr/>
              <p14:nvPr/>
            </p14:nvContentPartPr>
            <p14:xfrm>
              <a:off x="57240" y="971640"/>
              <a:ext cx="11792160" cy="17085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1002289-AF1F-480B-A11E-993F53D3F3B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880" y="962280"/>
                <a:ext cx="11810880" cy="172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54F89710-697C-4D18-ADCC-D4C4860B7872}"/>
                  </a:ext>
                </a:extLst>
              </p14:cNvPr>
              <p14:cNvContentPartPr/>
              <p14:nvPr/>
            </p14:nvContentPartPr>
            <p14:xfrm>
              <a:off x="139680" y="1631880"/>
              <a:ext cx="11932200" cy="48582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4F89710-697C-4D18-ADCC-D4C4860B78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320" y="1622520"/>
                <a:ext cx="11950920" cy="487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4187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66020" y="3848298"/>
            <a:ext cx="560563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1232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xmlns="" id="{2BF30F14-134D-4E95-AB10-0086562773E7}"/>
                  </a:ext>
                </a:extLst>
              </p14:cNvPr>
              <p14:cNvContentPartPr/>
              <p14:nvPr/>
            </p14:nvContentPartPr>
            <p14:xfrm>
              <a:off x="266760" y="1625760"/>
              <a:ext cx="8160120" cy="4934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BF30F14-134D-4E95-AB10-0086562773E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7400" y="1616400"/>
                <a:ext cx="8178840" cy="49528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F3BBC2F-E04E-445D-A887-3B59B91155C5}"/>
              </a:ext>
            </a:extLst>
          </p:cNvPr>
          <p:cNvSpPr/>
          <p:nvPr/>
        </p:nvSpPr>
        <p:spPr>
          <a:xfrm>
            <a:off x="574199" y="6468030"/>
            <a:ext cx="528002" cy="1916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262" y="157038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/>
              <p:cNvSpPr txBox="1">
                <a:spLocks/>
              </p:cNvSpPr>
              <p:nvPr/>
            </p:nvSpPr>
            <p:spPr>
              <a:xfrm>
                <a:off x="838200" y="1324843"/>
                <a:ext cx="8128820" cy="62071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/>
                  <a:buNone/>
                </a:pPr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Recap:</a:t>
                </a:r>
                <a:r>
                  <a:rPr lang="en-US" sz="3200" dirty="0"/>
                  <a:t> </a:t>
                </a:r>
                <a14:m>
                  <m:oMath xmlns:m="http://schemas.openxmlformats.org/officeDocument/2006/math" xmlns="">
                    <m:acc>
                      <m:accPr>
                        <m:chr m:val="̂"/>
                        <m:ctrlPr>
                          <a:rPr lang="en-US" sz="32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accPr>
                      <m:e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e>
                    </m:acc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 </m:t>
                    </m:r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</m:d>
                  </m:oMath>
                </a14:m>
                <a:r>
                  <a:rPr lang="en-US" sz="3200" i="1" dirty="0">
                    <a:latin typeface="Century Schoolbook" charset="0"/>
                    <a:ea typeface="Century Schoolbook" charset="0"/>
                    <a:cs typeface="Century Schoolbook" charset="0"/>
                  </a:rPr>
                  <a:t>, </a:t>
                </a:r>
                <a14:m>
                  <m:oMath xmlns:m="http://schemas.openxmlformats.org/officeDocument/2006/math" xmlns=""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 </m:t>
                    </m:r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</m:e>
                    </m:d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</m:t>
                    </m:r>
                    <m:f>
                      <m:fPr>
                        <m:ctrlPr>
                          <a:rPr lang="mr-IN" sz="3200" i="1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fPr>
                      <m:num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</m:t>
                        </m:r>
                      </m:num>
                      <m:den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1+</m:t>
                        </m:r>
                        <m:sSup>
                          <m:sSupPr>
                            <m:ctrlPr>
                              <a:rPr lang="mr-IN" sz="3200" i="1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−</m:t>
                            </m:r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endParaRPr lang="en-US" sz="3200" i="1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  <a:p>
                <a:pPr marL="0" indent="0">
                  <a:buFont typeface="Arial"/>
                  <a:buNone/>
                </a:pPr>
                <a:endParaRPr lang="en-US" sz="3200" dirty="0"/>
              </a:p>
            </p:txBody>
          </p:sp>
        </mc:Choice>
        <mc:Fallback xmlns="">
          <p:sp>
            <p:nvSpPr>
              <p:cNvPr id="4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324843"/>
                <a:ext cx="8128820" cy="620711"/>
              </a:xfrm>
              <a:prstGeom prst="rect">
                <a:avLst/>
              </a:prstGeom>
              <a:blipFill>
                <a:blip r:embed="rId4"/>
                <a:stretch>
                  <a:fillRect l="-1950" t="-7843" b="-303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oup 15"/>
          <p:cNvGrpSpPr/>
          <p:nvPr/>
        </p:nvGrpSpPr>
        <p:grpSpPr>
          <a:xfrm>
            <a:off x="198780" y="2073680"/>
            <a:ext cx="12067972" cy="777890"/>
            <a:chOff x="149340" y="3057650"/>
            <a:chExt cx="12212239" cy="76070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149340" y="3120006"/>
                  <a:ext cx="215620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 xmlns="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,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𝑏</m:t>
                            </m:r>
                          </m:e>
                        </m:d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 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340" y="3120006"/>
                  <a:ext cx="2156209" cy="584775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5" name="Group 14"/>
            <p:cNvGrpSpPr/>
            <p:nvPr/>
          </p:nvGrpSpPr>
          <p:grpSpPr>
            <a:xfrm>
              <a:off x="1993861" y="3057650"/>
              <a:ext cx="10367718" cy="760702"/>
              <a:chOff x="1993861" y="3057650"/>
              <a:chExt cx="10367718" cy="760702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1993861" y="3061926"/>
                <a:ext cx="3182490" cy="756426"/>
                <a:chOff x="2114441" y="3055903"/>
                <a:chExt cx="3182490" cy="756426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" name="TextBox 7"/>
                    <p:cNvSpPr txBox="1"/>
                    <p:nvPr/>
                  </p:nvSpPr>
                  <p:spPr>
                    <a:xfrm>
                      <a:off x="2114441" y="3055903"/>
                      <a:ext cx="584387" cy="75642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 xmlns="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f>
                              <m:fPr>
                                <m:ctrlPr>
                                  <a:rPr lang="mr-IN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𝑚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mr-IN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𝑚</m:t>
                                </m:r>
                              </m:sup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</m:e>
                            </m:nary>
                          </m:oMath>
                        </m:oMathPara>
                      </a14:m>
                      <a:endParaRPr lang="en-US" sz="4400" dirty="0">
                        <a:latin typeface="Cambria Math" charset="0"/>
                        <a:ea typeface="Cambria Math" charset="0"/>
                        <a:cs typeface="Cambria Math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8" name="TextBox 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114441" y="3055903"/>
                      <a:ext cx="584387" cy="756426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l="-957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" name="TextBox 9"/>
                    <p:cNvSpPr txBox="1"/>
                    <p:nvPr/>
                  </p:nvSpPr>
                  <p:spPr>
                    <a:xfrm>
                      <a:off x="2534123" y="3102028"/>
                      <a:ext cx="2762808" cy="60458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 xmlns:m="http://schemas.openxmlformats.org/officeDocument/2006/math" xmlns="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ℒ</m:t>
                          </m:r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d>
                                <m:d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)</m:t>
                          </m:r>
                        </m:oMath>
                      </a14:m>
                      <a:r>
                        <a:rPr lang="en-US" sz="32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  <a14:m>
                        <m:oMath xmlns:m="http://schemas.openxmlformats.org/officeDocument/2006/math" xmlns="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=</m:t>
                          </m:r>
                        </m:oMath>
                      </a14:m>
                      <a:r>
                        <a:rPr lang="en-US" sz="32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</a:p>
                  </p:txBody>
                </p:sp>
              </mc:Choice>
              <mc:Fallback xmlns="">
                <p:sp>
                  <p:nvSpPr>
                    <p:cNvPr id="10" name="TextBox 9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534123" y="3102028"/>
                      <a:ext cx="2762808" cy="604586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4" name="Group 13"/>
              <p:cNvGrpSpPr/>
              <p:nvPr/>
            </p:nvGrpSpPr>
            <p:grpSpPr>
              <a:xfrm>
                <a:off x="5108504" y="3057650"/>
                <a:ext cx="7253075" cy="739524"/>
                <a:chOff x="5108504" y="3057650"/>
                <a:chExt cx="7253075" cy="739524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" name="TextBox 10"/>
                    <p:cNvSpPr txBox="1"/>
                    <p:nvPr/>
                  </p:nvSpPr>
                  <p:spPr>
                    <a:xfrm>
                      <a:off x="5108504" y="3057650"/>
                      <a:ext cx="584386" cy="73952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 xmlns="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𝑚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mr-IN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𝑚</m:t>
                                </m:r>
                              </m:sup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</m:e>
                            </m:nary>
                          </m:oMath>
                        </m:oMathPara>
                      </a14:m>
                      <a:endParaRPr lang="en-US" sz="4400" dirty="0">
                        <a:latin typeface="Cambria Math" charset="0"/>
                        <a:ea typeface="Cambria Math" charset="0"/>
                        <a:cs typeface="Cambria Math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1" name="TextBox 10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108504" y="3057650"/>
                      <a:ext cx="584386" cy="73952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l="-25532" r="-106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" name="TextBox 11"/>
                    <p:cNvSpPr txBox="1"/>
                    <p:nvPr/>
                  </p:nvSpPr>
                  <p:spPr>
                    <a:xfrm>
                      <a:off x="5734900" y="3126451"/>
                      <a:ext cx="6626679" cy="60458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 xmlns:m="http://schemas.openxmlformats.org/officeDocument/2006/math" xmlns="">
                          <m:sSup>
                            <m:sSupPr>
                              <m:ctrlPr>
                                <a:rPr lang="en-US" sz="320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)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320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200" i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log</m:t>
                              </m:r>
                            </m:fName>
                            <m:e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func>
                        </m:oMath>
                      </a14:m>
                      <a:r>
                        <a:rPr lang="en-US" sz="3200" i="1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+ </a:t>
                      </a:r>
                      <a14:m>
                        <m:oMath xmlns:m="http://schemas.openxmlformats.org/officeDocument/2006/math" xmlns="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)</m:t>
                          </m:r>
                          <m:func>
                            <m:func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200" b="0" i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(1 −</m:t>
                              </m:r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)</m:t>
                              </m:r>
                            </m:e>
                          </m:func>
                        </m:oMath>
                      </a14:m>
                      <a:endParaRPr lang="en-US" sz="3200" i="1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2" name="TextBox 1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734900" y="3126451"/>
                      <a:ext cx="6626679" cy="604586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t="-7921" b="-31683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838200" y="2961520"/>
                <a:ext cx="8543108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Want to find </a:t>
                </a:r>
                <a14:m>
                  <m:oMath xmlns:m="http://schemas.openxmlformats.org/officeDocument/2006/math" xmlns="">
                    <m:r>
                      <a:rPr lang="en-US" sz="3200" b="0" i="1" smtClean="0">
                        <a:latin typeface="Cambria Math" charset="0"/>
                      </a:rPr>
                      <m:t>𝑤</m:t>
                    </m:r>
                    <m:r>
                      <a:rPr lang="en-US" sz="3200" b="0" i="1" smtClean="0">
                        <a:latin typeface="Cambria Math" charset="0"/>
                      </a:rPr>
                      <m:t>,</m:t>
                    </m:r>
                    <m:r>
                      <a:rPr lang="en-US" sz="3200" b="0" i="1" smtClean="0">
                        <a:latin typeface="Cambria Math" charset="0"/>
                      </a:rPr>
                      <m:t>𝑏</m:t>
                    </m:r>
                  </m:oMath>
                </a14:m>
                <a:r>
                  <a:rPr lang="en-US" sz="3200" i="1" dirty="0">
                    <a:latin typeface="Century Schoolbook" charset="0"/>
                    <a:ea typeface="Century Schoolbook" charset="0"/>
                    <a:cs typeface="Century Schoolbook" charset="0"/>
                  </a:rPr>
                  <a:t> </a:t>
                </a:r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that minimize </a:t>
                </a:r>
                <a14:m>
                  <m:oMath xmlns:m="http://schemas.openxmlformats.org/officeDocument/2006/math" xmlns=""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𝐽</m:t>
                    </m:r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𝑤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</a:rPr>
                      <m:t> </m:t>
                    </m:r>
                  </m:oMath>
                </a14:m>
                <a:endParaRPr lang="en-US" sz="3200" dirty="0"/>
              </a:p>
              <a:p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961520"/>
                <a:ext cx="8543108" cy="1077218"/>
              </a:xfrm>
              <a:prstGeom prst="rect">
                <a:avLst/>
              </a:prstGeom>
              <a:blipFill rotWithShape="0">
                <a:blip r:embed="rId10"/>
                <a:stretch>
                  <a:fillRect l="-1856" t="-90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3" name="Group 42"/>
          <p:cNvGrpSpPr/>
          <p:nvPr/>
        </p:nvGrpSpPr>
        <p:grpSpPr>
          <a:xfrm>
            <a:off x="683414" y="3723459"/>
            <a:ext cx="5074686" cy="2982632"/>
            <a:chOff x="636996" y="3669792"/>
            <a:chExt cx="5074686" cy="2982632"/>
          </a:xfrm>
        </p:grpSpPr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2337" y="4052095"/>
              <a:ext cx="3193553" cy="2240983"/>
            </a:xfrm>
            <a:prstGeom prst="rect">
              <a:avLst/>
            </a:prstGeom>
          </p:spPr>
        </p:pic>
        <p:grpSp>
          <p:nvGrpSpPr>
            <p:cNvPr id="42" name="Group 41"/>
            <p:cNvGrpSpPr/>
            <p:nvPr/>
          </p:nvGrpSpPr>
          <p:grpSpPr>
            <a:xfrm>
              <a:off x="636996" y="3669792"/>
              <a:ext cx="5074686" cy="2982632"/>
              <a:chOff x="636996" y="3669792"/>
              <a:chExt cx="5074686" cy="298263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121664" y="3669792"/>
                <a:ext cx="4152816" cy="2828544"/>
                <a:chOff x="524861" y="3195789"/>
                <a:chExt cx="4152816" cy="2828544"/>
              </a:xfrm>
            </p:grpSpPr>
            <p:cxnSp>
              <p:nvCxnSpPr>
                <p:cNvPr id="21" name="Straight Arrow Connector 20"/>
                <p:cNvCxnSpPr/>
                <p:nvPr/>
              </p:nvCxnSpPr>
              <p:spPr>
                <a:xfrm>
                  <a:off x="1885361" y="4893966"/>
                  <a:ext cx="2792316" cy="65487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Arrow Connector 18"/>
                <p:cNvCxnSpPr/>
                <p:nvPr/>
              </p:nvCxnSpPr>
              <p:spPr>
                <a:xfrm flipH="1" flipV="1">
                  <a:off x="1872196" y="3195789"/>
                  <a:ext cx="13165" cy="1685608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Arrow Connector 19"/>
                <p:cNvCxnSpPr/>
                <p:nvPr/>
              </p:nvCxnSpPr>
              <p:spPr>
                <a:xfrm flipH="1">
                  <a:off x="524861" y="4881397"/>
                  <a:ext cx="1360502" cy="1142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0" name="TextBox 39"/>
                  <p:cNvSpPr txBox="1"/>
                  <p:nvPr/>
                </p:nvSpPr>
                <p:spPr>
                  <a:xfrm>
                    <a:off x="5182948" y="5725036"/>
                    <a:ext cx="528734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14:m>
                      <m:oMathPara xmlns:m="http://schemas.openxmlformats.org/officeDocument/2006/math" xmlns="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40" name="TextBox 3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182948" y="5725036"/>
                    <a:ext cx="528734" cy="584775"/>
                  </a:xfrm>
                  <a:prstGeom prst="rect">
                    <a:avLst/>
                  </a:prstGeom>
                  <a:blipFill>
                    <a:blip r:embed="rId1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1" name="TextBox 40"/>
                  <p:cNvSpPr txBox="1"/>
                  <p:nvPr/>
                </p:nvSpPr>
                <p:spPr>
                  <a:xfrm>
                    <a:off x="3341528" y="3673978"/>
                    <a:ext cx="1502847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14:m>
                      <m:oMathPara xmlns:m="http://schemas.openxmlformats.org/officeDocument/2006/math" xmlns="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sz="3200" i="1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dPr>
                            <m:e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𝑤</m:t>
                              </m:r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,</m:t>
                              </m:r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𝑏</m:t>
                              </m:r>
                            </m:e>
                          </m:d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41" name="TextBox 4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341528" y="3673978"/>
                    <a:ext cx="1502847" cy="584775"/>
                  </a:xfrm>
                  <a:prstGeom prst="rect">
                    <a:avLst/>
                  </a:prstGeom>
                  <a:blipFill rotWithShape="0">
                    <a:blip r:embed="rId1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9" name="TextBox 38"/>
                  <p:cNvSpPr txBox="1"/>
                  <p:nvPr/>
                </p:nvSpPr>
                <p:spPr>
                  <a:xfrm>
                    <a:off x="636996" y="6067649"/>
                    <a:ext cx="613501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14:m>
                      <m:oMathPara xmlns:m="http://schemas.openxmlformats.org/officeDocument/2006/math" xmlns="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39" name="TextBox 3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6996" y="6067649"/>
                    <a:ext cx="613501" cy="584775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56" name="Oval 55"/>
          <p:cNvSpPr/>
          <p:nvPr/>
        </p:nvSpPr>
        <p:spPr>
          <a:xfrm flipH="1">
            <a:off x="3206299" y="4473289"/>
            <a:ext cx="153624" cy="1327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/>
          <p:cNvCxnSpPr>
            <a:cxnSpLocks/>
          </p:cNvCxnSpPr>
          <p:nvPr/>
        </p:nvCxnSpPr>
        <p:spPr>
          <a:xfrm flipH="1">
            <a:off x="3269956" y="4655207"/>
            <a:ext cx="2" cy="277941"/>
          </a:xfrm>
          <a:prstGeom prst="straightConnector1">
            <a:avLst/>
          </a:prstGeom>
          <a:ln w="31750" cmpd="sng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 flipH="1">
            <a:off x="3205154" y="4976868"/>
            <a:ext cx="153624" cy="1327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3261544" y="5133392"/>
            <a:ext cx="8412" cy="304783"/>
          </a:xfrm>
          <a:prstGeom prst="straightConnector1">
            <a:avLst/>
          </a:prstGeom>
          <a:ln w="31750" cmpd="sng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68"/>
          <p:cNvGrpSpPr/>
          <p:nvPr/>
        </p:nvGrpSpPr>
        <p:grpSpPr>
          <a:xfrm flipH="1">
            <a:off x="3219481" y="5448268"/>
            <a:ext cx="50475" cy="290306"/>
            <a:chOff x="7584254" y="4081562"/>
            <a:chExt cx="460872" cy="584714"/>
          </a:xfrm>
        </p:grpSpPr>
        <p:sp>
          <p:nvSpPr>
            <p:cNvPr id="65" name="Oval 64"/>
            <p:cNvSpPr/>
            <p:nvPr/>
          </p:nvSpPr>
          <p:spPr>
            <a:xfrm flipH="1" flipV="1">
              <a:off x="7584254" y="4081562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flipH="1" flipV="1">
              <a:off x="7737878" y="4300629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flipH="1" flipV="1">
              <a:off x="7891502" y="4493616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198616FC-6344-40AD-A253-F6509BDFE020}"/>
              </a:ext>
            </a:extLst>
          </p:cNvPr>
          <p:cNvSpPr/>
          <p:nvPr/>
        </p:nvSpPr>
        <p:spPr>
          <a:xfrm>
            <a:off x="5412841" y="6496348"/>
            <a:ext cx="528002" cy="1916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6EA84427-0079-404C-9FB7-1EDC94C035AE}"/>
                  </a:ext>
                </a:extLst>
              </p14:cNvPr>
              <p14:cNvContentPartPr/>
              <p14:nvPr/>
            </p14:nvContentPartPr>
            <p14:xfrm>
              <a:off x="774720" y="3892680"/>
              <a:ext cx="9658800" cy="27370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EA84427-0079-404C-9FB7-1EDC94C035A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5360" y="3883320"/>
                <a:ext cx="9677520" cy="275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7493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56" grpId="0" animBg="1"/>
      <p:bldP spid="6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396</Words>
  <Application>Microsoft Macintosh PowerPoint</Application>
  <PresentationFormat>Custom</PresentationFormat>
  <Paragraphs>78</Paragraphs>
  <Slides>28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PowerPoint Presentation</vt:lpstr>
      <vt:lpstr>Binary Classification</vt:lpstr>
      <vt:lpstr>Notation</vt:lpstr>
      <vt:lpstr>PowerPoint Presentation</vt:lpstr>
      <vt:lpstr>Logistic Regression</vt:lpstr>
      <vt:lpstr>PowerPoint Presentation</vt:lpstr>
      <vt:lpstr>Logistic Regression cost function</vt:lpstr>
      <vt:lpstr>PowerPoint Presentation</vt:lpstr>
      <vt:lpstr>Gradient Descent</vt:lpstr>
      <vt:lpstr>PowerPoint Presentation</vt:lpstr>
      <vt:lpstr>PowerPoint Presentation</vt:lpstr>
      <vt:lpstr>Intuition about derivatives</vt:lpstr>
      <vt:lpstr>PowerPoint Presentation</vt:lpstr>
      <vt:lpstr>Intuition about derivatives</vt:lpstr>
      <vt:lpstr>More derivative examples</vt:lpstr>
      <vt:lpstr>PowerPoint Presentation</vt:lpstr>
      <vt:lpstr>Computation Graph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Logistic regression on m examples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Younes Bensouda Mourri</dc:creator>
  <cp:lastModifiedBy>Brian Yang</cp:lastModifiedBy>
  <cp:revision>20</cp:revision>
  <dcterms:created xsi:type="dcterms:W3CDTF">2017-06-25T02:39:24Z</dcterms:created>
  <dcterms:modified xsi:type="dcterms:W3CDTF">2017-08-15T05:28:01Z</dcterms:modified>
</cp:coreProperties>
</file>

<file path=docProps/thumbnail.jpeg>
</file>